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0"/>
  </p:notesMasterIdLst>
  <p:sldIdLst>
    <p:sldId id="256" r:id="rId2"/>
    <p:sldId id="260" r:id="rId3"/>
    <p:sldId id="269" r:id="rId4"/>
    <p:sldId id="257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9" r:id="rId17"/>
    <p:sldId id="267" r:id="rId18"/>
    <p:sldId id="268" r:id="rId19"/>
    <p:sldId id="270" r:id="rId20"/>
    <p:sldId id="261" r:id="rId21"/>
    <p:sldId id="262" r:id="rId22"/>
    <p:sldId id="263" r:id="rId23"/>
    <p:sldId id="304" r:id="rId24"/>
    <p:sldId id="264" r:id="rId25"/>
    <p:sldId id="265" r:id="rId26"/>
    <p:sldId id="266" r:id="rId27"/>
    <p:sldId id="281" r:id="rId28"/>
    <p:sldId id="282" r:id="rId29"/>
    <p:sldId id="283" r:id="rId30"/>
    <p:sldId id="293" r:id="rId31"/>
    <p:sldId id="305" r:id="rId32"/>
    <p:sldId id="294" r:id="rId33"/>
    <p:sldId id="295" r:id="rId34"/>
    <p:sldId id="296" r:id="rId35"/>
    <p:sldId id="298" r:id="rId36"/>
    <p:sldId id="299" r:id="rId37"/>
    <p:sldId id="301" r:id="rId38"/>
    <p:sldId id="30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0C7D-D031-4F0D-B6E3-B2F814F35832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D913-4ED1-4E0D-AFFE-5E62227DB1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54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1D913-4ED1-4E0D-AFFE-5E62227DB14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83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735016-B27E-46BC-97E8-7CA3EAE86DE5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284E76-0BF3-4847-A6C2-1A276D3DF41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PCS 406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5200" dirty="0"/>
              <a:t>Professional </a:t>
            </a:r>
            <a:r>
              <a:rPr lang="tr-TR" sz="5200" dirty="0" err="1"/>
              <a:t>Communication</a:t>
            </a:r>
            <a:r>
              <a:rPr lang="tr-TR" sz="5200" dirty="0"/>
              <a:t> </a:t>
            </a:r>
            <a:r>
              <a:rPr lang="tr-TR" sz="5200" dirty="0" err="1"/>
              <a:t>Skills</a:t>
            </a:r>
            <a:r>
              <a:rPr lang="tr-TR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2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3568" y="4725144"/>
            <a:ext cx="8136904" cy="1584176"/>
          </a:xfrm>
        </p:spPr>
        <p:txBody>
          <a:bodyPr>
            <a:normAutofit/>
          </a:bodyPr>
          <a:lstStyle/>
          <a:p>
            <a:r>
              <a:rPr lang="tr-TR" sz="2600" b="1" dirty="0" smtClean="0"/>
              <a:t>Self-</a:t>
            </a:r>
            <a:r>
              <a:rPr lang="tr-TR" sz="2600" b="1" dirty="0" err="1" smtClean="0"/>
              <a:t>starter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adj</a:t>
            </a:r>
            <a:r>
              <a:rPr lang="tr-TR" sz="2600" b="1" dirty="0" smtClean="0"/>
              <a:t>.)</a:t>
            </a:r>
          </a:p>
          <a:p>
            <a:endParaRPr lang="tr-TR" sz="2000" b="1" dirty="0" smtClean="0"/>
          </a:p>
          <a:p>
            <a:r>
              <a:rPr lang="en-US" sz="2100" i="1" dirty="0"/>
              <a:t>a person who is sufficiently motivated or ambitious to work on their own initiative without needing </a:t>
            </a:r>
            <a:r>
              <a:rPr lang="en-US" sz="2100" i="1" dirty="0" smtClean="0"/>
              <a:t>direction</a:t>
            </a:r>
            <a:endParaRPr lang="tr-TR" sz="2100" b="1" i="1" dirty="0"/>
          </a:p>
          <a:p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6590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5576" y="5013176"/>
            <a:ext cx="7756264" cy="1201038"/>
          </a:xfrm>
        </p:spPr>
        <p:txBody>
          <a:bodyPr>
            <a:normAutofit fontScale="92500" lnSpcReduction="20000"/>
          </a:bodyPr>
          <a:lstStyle/>
          <a:p>
            <a:r>
              <a:rPr lang="tr-TR" sz="3000" b="1" dirty="0" err="1" smtClean="0"/>
              <a:t>Interpersonal</a:t>
            </a:r>
            <a:r>
              <a:rPr lang="tr-TR" sz="3000" b="1" dirty="0" smtClean="0"/>
              <a:t> (</a:t>
            </a:r>
            <a:r>
              <a:rPr lang="tr-TR" sz="3000" b="1" dirty="0" err="1" smtClean="0"/>
              <a:t>adj</a:t>
            </a:r>
            <a:r>
              <a:rPr lang="tr-TR" sz="3000" b="1" dirty="0" smtClean="0"/>
              <a:t>.)</a:t>
            </a:r>
          </a:p>
          <a:p>
            <a:endParaRPr lang="tr-TR" sz="2400" b="1" dirty="0" smtClean="0"/>
          </a:p>
          <a:p>
            <a:r>
              <a:rPr lang="en-US" sz="2600" i="1" dirty="0"/>
              <a:t>between </a:t>
            </a:r>
            <a:r>
              <a:rPr lang="en-US" sz="2600" i="1" dirty="0" err="1" smtClean="0"/>
              <a:t>pe</a:t>
            </a:r>
            <a:r>
              <a:rPr lang="tr-TR" sz="2600" i="1" dirty="0" err="1" smtClean="0"/>
              <a:t>ople</a:t>
            </a:r>
            <a:r>
              <a:rPr lang="en-US" sz="2600" i="1" dirty="0" smtClean="0"/>
              <a:t>; </a:t>
            </a:r>
            <a:r>
              <a:rPr lang="en-US" sz="2600" i="1" dirty="0"/>
              <a:t>involving personal relationships</a:t>
            </a:r>
            <a:endParaRPr lang="tr-TR" sz="2600" b="1" i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68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Collaborate</a:t>
            </a:r>
            <a:r>
              <a:rPr lang="tr-TR" sz="2400" b="1" dirty="0" smtClean="0"/>
              <a:t> (v)</a:t>
            </a:r>
          </a:p>
          <a:p>
            <a:endParaRPr lang="tr-TR" sz="2400" b="1" dirty="0"/>
          </a:p>
          <a:p>
            <a:r>
              <a:rPr lang="tr-TR" sz="2400" i="1" dirty="0" err="1" smtClean="0"/>
              <a:t>to</a:t>
            </a:r>
            <a:r>
              <a:rPr lang="tr-TR" sz="2400" i="1" dirty="0" smtClean="0"/>
              <a:t> </a:t>
            </a:r>
            <a:r>
              <a:rPr lang="en-US" sz="2400" i="1" dirty="0" smtClean="0"/>
              <a:t>work </a:t>
            </a:r>
            <a:r>
              <a:rPr lang="tr-TR" sz="2400" i="1" dirty="0" err="1" smtClean="0"/>
              <a:t>together</a:t>
            </a:r>
            <a:r>
              <a:rPr lang="en-US" sz="2400" i="1" dirty="0" smtClean="0"/>
              <a:t> </a:t>
            </a:r>
            <a:r>
              <a:rPr lang="en-US" sz="2400" i="1" dirty="0"/>
              <a:t>on an activity or </a:t>
            </a:r>
            <a:r>
              <a:rPr lang="en-US" sz="2400" i="1" dirty="0" smtClean="0"/>
              <a:t>project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18961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Negotiate</a:t>
            </a:r>
            <a:r>
              <a:rPr lang="tr-TR" sz="2400" b="1" dirty="0" smtClean="0"/>
              <a:t> (v)</a:t>
            </a:r>
          </a:p>
          <a:p>
            <a:endParaRPr lang="tr-TR" sz="2400" b="1" dirty="0"/>
          </a:p>
          <a:p>
            <a:r>
              <a:rPr lang="tr-TR" sz="2400" i="1" dirty="0" smtClean="0"/>
              <a:t>t</a:t>
            </a:r>
            <a:r>
              <a:rPr lang="en-US" sz="2400" i="1" dirty="0" err="1" smtClean="0"/>
              <a:t>ry</a:t>
            </a:r>
            <a:r>
              <a:rPr lang="en-US" sz="2400" i="1" dirty="0" smtClean="0"/>
              <a:t> </a:t>
            </a:r>
            <a:r>
              <a:rPr lang="en-US" sz="2400" i="1" dirty="0"/>
              <a:t>to reach an agreement </a:t>
            </a:r>
            <a:r>
              <a:rPr lang="en-US" sz="2400" i="1" dirty="0" smtClean="0"/>
              <a:t>by discussion</a:t>
            </a:r>
            <a:endParaRPr lang="tr-TR" sz="2400" b="1" i="1" dirty="0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50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Investigate</a:t>
            </a:r>
            <a:r>
              <a:rPr lang="tr-TR" sz="2800" b="1" dirty="0" smtClean="0"/>
              <a:t> (v)</a:t>
            </a:r>
          </a:p>
          <a:p>
            <a:endParaRPr lang="tr-TR" sz="2400" b="1" dirty="0"/>
          </a:p>
          <a:p>
            <a:r>
              <a:rPr lang="tr-TR" sz="2400" i="1" dirty="0" err="1" smtClean="0"/>
              <a:t>To</a:t>
            </a:r>
            <a:r>
              <a:rPr lang="tr-TR" sz="2400" i="1" dirty="0" smtClean="0"/>
              <a:t> </a:t>
            </a:r>
            <a:r>
              <a:rPr lang="en-US" sz="2400" i="1" dirty="0" smtClean="0"/>
              <a:t>carry </a:t>
            </a:r>
            <a:r>
              <a:rPr lang="en-US" sz="2400" i="1" dirty="0"/>
              <a:t>out research or study into </a:t>
            </a:r>
            <a:r>
              <a:rPr lang="en-US" sz="2400" i="1" dirty="0" smtClean="0"/>
              <a:t>a </a:t>
            </a:r>
            <a:r>
              <a:rPr lang="en-US" sz="2400" i="1" dirty="0"/>
              <a:t>subject or </a:t>
            </a:r>
            <a:r>
              <a:rPr lang="en-US" sz="2400" i="1" dirty="0" smtClean="0"/>
              <a:t>problem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etc</a:t>
            </a:r>
            <a:r>
              <a:rPr lang="tr-TR" sz="2400" dirty="0" smtClean="0"/>
              <a:t>.</a:t>
            </a:r>
            <a:endParaRPr lang="tr-TR" sz="2400" b="1" dirty="0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9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50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653136"/>
            <a:ext cx="7756264" cy="1476032"/>
          </a:xfrm>
        </p:spPr>
        <p:txBody>
          <a:bodyPr>
            <a:normAutofit fontScale="92500" lnSpcReduction="20000"/>
          </a:bodyPr>
          <a:lstStyle/>
          <a:p>
            <a:r>
              <a:rPr lang="tr-TR" sz="3000" b="1" dirty="0" err="1" smtClean="0"/>
              <a:t>Establish</a:t>
            </a:r>
            <a:r>
              <a:rPr lang="tr-TR" sz="3000" b="1" dirty="0" smtClean="0"/>
              <a:t> (v)</a:t>
            </a:r>
          </a:p>
          <a:p>
            <a:endParaRPr lang="tr-TR" sz="2400" b="1" dirty="0"/>
          </a:p>
          <a:p>
            <a:r>
              <a:rPr lang="en-US" sz="2600" i="1" dirty="0"/>
              <a:t>to start a company, organization, system, </a:t>
            </a:r>
            <a:r>
              <a:rPr lang="en-US" sz="2600" i="1" dirty="0" err="1"/>
              <a:t>etc</a:t>
            </a:r>
            <a:r>
              <a:rPr lang="en-US" sz="2600" i="1" dirty="0"/>
              <a:t> that is intended to exist or continue for a long time </a:t>
            </a:r>
            <a:endParaRPr lang="tr-TR" sz="2600" i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5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2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320519"/>
          </a:xfrm>
        </p:spPr>
        <p:txBody>
          <a:bodyPr>
            <a:normAutofit/>
          </a:bodyPr>
          <a:lstStyle/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CV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 (p.6-7)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analyze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CV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answering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. </a:t>
            </a:r>
          </a:p>
          <a:p>
            <a:pPr lvl="1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subparts</a:t>
            </a:r>
            <a:r>
              <a:rPr lang="tr-TR" dirty="0" smtClean="0"/>
              <a:t> of it?</a:t>
            </a:r>
          </a:p>
          <a:p>
            <a:pPr lvl="1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information</a:t>
            </a:r>
            <a:r>
              <a:rPr lang="tr-TR" dirty="0" smtClean="0"/>
              <a:t> is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subpart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/>
              <a:t>How is it </a:t>
            </a:r>
            <a:r>
              <a:rPr lang="tr-TR" dirty="0" err="1" smtClean="0"/>
              <a:t>organised</a:t>
            </a:r>
            <a:r>
              <a:rPr lang="tr-TR" dirty="0" smtClean="0"/>
              <a:t> ?</a:t>
            </a:r>
          </a:p>
          <a:p>
            <a:pPr marL="45720" indent="0">
              <a:buNone/>
            </a:pPr>
            <a:endParaRPr lang="tr-TR" dirty="0"/>
          </a:p>
          <a:p>
            <a:r>
              <a:rPr lang="tr-TR" dirty="0" smtClean="0"/>
              <a:t>On </a:t>
            </a:r>
            <a:r>
              <a:rPr lang="tr-TR" i="1" dirty="0" err="1" smtClean="0"/>
              <a:t>page</a:t>
            </a:r>
            <a:r>
              <a:rPr lang="tr-TR" i="1" dirty="0" smtClean="0"/>
              <a:t> 8 </a:t>
            </a:r>
            <a:r>
              <a:rPr lang="tr-TR" dirty="0" smtClean="0"/>
              <a:t>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err="1" smtClean="0"/>
              <a:t>course</a:t>
            </a:r>
            <a:r>
              <a:rPr lang="tr-TR" i="1" dirty="0" smtClean="0"/>
              <a:t> </a:t>
            </a:r>
            <a:r>
              <a:rPr lang="tr-TR" i="1" dirty="0" err="1" smtClean="0"/>
              <a:t>pack</a:t>
            </a:r>
            <a:r>
              <a:rPr lang="tr-TR" i="1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list</a:t>
            </a:r>
            <a:r>
              <a:rPr lang="tr-TR" dirty="0" smtClean="0"/>
              <a:t> of </a:t>
            </a:r>
            <a:r>
              <a:rPr lang="tr-TR" dirty="0" err="1" smtClean="0"/>
              <a:t>transferable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a CV. </a:t>
            </a: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1b &amp; 1c on </a:t>
            </a:r>
            <a:r>
              <a:rPr lang="tr-TR" i="1" dirty="0" err="1" smtClean="0"/>
              <a:t>page</a:t>
            </a:r>
            <a:r>
              <a:rPr lang="tr-TR" i="1" dirty="0" smtClean="0"/>
              <a:t> 8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/>
              <a:t>Structuring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CV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6165304"/>
            <a:ext cx="1944216" cy="57614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6-7-8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384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299495"/>
            <a:ext cx="8496944" cy="4137322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pairs</a:t>
            </a:r>
            <a:r>
              <a:rPr lang="tr-TR" dirty="0" smtClean="0"/>
              <a:t>, </a:t>
            </a:r>
            <a:r>
              <a:rPr lang="tr-TR" dirty="0" err="1" smtClean="0"/>
              <a:t>think</a:t>
            </a:r>
            <a:r>
              <a:rPr lang="tr-TR" dirty="0" smtClean="0"/>
              <a:t> of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mistakes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commonly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a CV. </a:t>
            </a:r>
          </a:p>
          <a:p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 smtClean="0"/>
              <a:t>Mistakes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Sending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CV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jobs</a:t>
            </a:r>
            <a:endParaRPr lang="tr-TR" dirty="0" smtClean="0"/>
          </a:p>
          <a:p>
            <a:pPr lvl="1"/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spelling</a:t>
            </a:r>
            <a:r>
              <a:rPr lang="tr-TR" dirty="0" smtClean="0"/>
              <a:t> </a:t>
            </a:r>
            <a:r>
              <a:rPr lang="tr-TR" dirty="0" err="1" smtClean="0"/>
              <a:t>mistakes</a:t>
            </a:r>
            <a:endParaRPr lang="tr-TR" dirty="0" smtClean="0"/>
          </a:p>
          <a:p>
            <a:pPr lvl="1"/>
            <a:r>
              <a:rPr lang="tr-TR" dirty="0" err="1" smtClean="0"/>
              <a:t>Including</a:t>
            </a:r>
            <a:r>
              <a:rPr lang="tr-TR" dirty="0" smtClean="0"/>
              <a:t> </a:t>
            </a:r>
            <a:r>
              <a:rPr lang="tr-TR" dirty="0" err="1" smtClean="0"/>
              <a:t>irrelevant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Providing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endParaRPr lang="tr-TR" dirty="0" smtClean="0"/>
          </a:p>
          <a:p>
            <a:pPr lvl="1"/>
            <a:r>
              <a:rPr lang="tr-TR" dirty="0" smtClean="0"/>
              <a:t>Using a </a:t>
            </a:r>
            <a:r>
              <a:rPr lang="tr-TR" dirty="0" err="1" smtClean="0"/>
              <a:t>bad</a:t>
            </a:r>
            <a:r>
              <a:rPr lang="tr-TR" dirty="0" smtClean="0"/>
              <a:t> </a:t>
            </a:r>
            <a:r>
              <a:rPr lang="tr-TR" dirty="0" err="1" smtClean="0"/>
              <a:t>layout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Including</a:t>
            </a:r>
            <a:r>
              <a:rPr lang="tr-TR" dirty="0" smtClean="0"/>
              <a:t> </a:t>
            </a:r>
            <a:r>
              <a:rPr lang="tr-TR" dirty="0" err="1" smtClean="0"/>
              <a:t>lies</a:t>
            </a:r>
            <a:r>
              <a:rPr lang="tr-TR" dirty="0" smtClean="0"/>
              <a:t>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52928" cy="1054250"/>
          </a:xfrm>
        </p:spPr>
        <p:txBody>
          <a:bodyPr/>
          <a:lstStyle/>
          <a:p>
            <a:pPr algn="l"/>
            <a:r>
              <a:rPr lang="tr-TR" sz="4400" b="1" dirty="0" err="1" smtClean="0"/>
              <a:t>Avoiding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common</a:t>
            </a:r>
            <a:r>
              <a:rPr lang="tr-TR" sz="4400" b="1" dirty="0" smtClean="0"/>
              <a:t> CV </a:t>
            </a:r>
            <a:r>
              <a:rPr lang="tr-TR" sz="4400" b="1" dirty="0" err="1" smtClean="0"/>
              <a:t>mistakes</a:t>
            </a:r>
            <a:endParaRPr lang="tr-TR" sz="4400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79512" y="6093297"/>
            <a:ext cx="1728192" cy="55958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Hunting</a:t>
            </a:r>
            <a:r>
              <a:rPr lang="tr-TR" b="1" dirty="0" smtClean="0"/>
              <a:t> P. 22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555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/>
          <a:lstStyle/>
          <a:p>
            <a:r>
              <a:rPr lang="tr-TR" dirty="0" err="1" smtClean="0"/>
              <a:t>Alex</a:t>
            </a:r>
            <a:r>
              <a:rPr lang="tr-TR" dirty="0" smtClean="0"/>
              <a:t> </a:t>
            </a:r>
            <a:r>
              <a:rPr lang="tr-TR" dirty="0" err="1" smtClean="0"/>
              <a:t>Mencken</a:t>
            </a:r>
            <a:r>
              <a:rPr lang="tr-TR" dirty="0" smtClean="0"/>
              <a:t> is a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has </a:t>
            </a:r>
            <a:r>
              <a:rPr lang="tr-TR" dirty="0" err="1" smtClean="0"/>
              <a:t>recently</a:t>
            </a:r>
            <a:r>
              <a:rPr lang="tr-TR" dirty="0" smtClean="0"/>
              <a:t> </a:t>
            </a:r>
            <a:r>
              <a:rPr lang="tr-TR" dirty="0" err="1" smtClean="0"/>
              <a:t>decided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apply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jobs</a:t>
            </a:r>
            <a:r>
              <a:rPr lang="tr-TR" dirty="0" smtClean="0"/>
              <a:t> in </a:t>
            </a:r>
            <a:r>
              <a:rPr lang="tr-TR" dirty="0" err="1" smtClean="0"/>
              <a:t>London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Listen </a:t>
            </a:r>
            <a:r>
              <a:rPr lang="tr-TR" dirty="0" err="1" smtClean="0"/>
              <a:t>to</a:t>
            </a:r>
            <a:r>
              <a:rPr lang="tr-TR" dirty="0" smtClean="0"/>
              <a:t> his </a:t>
            </a:r>
            <a:r>
              <a:rPr lang="tr-TR" dirty="0" err="1" smtClean="0"/>
              <a:t>dialogues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his </a:t>
            </a:r>
            <a:r>
              <a:rPr lang="tr-TR" dirty="0" err="1" smtClean="0"/>
              <a:t>friend</a:t>
            </a:r>
            <a:r>
              <a:rPr lang="tr-TR" dirty="0" smtClean="0"/>
              <a:t> </a:t>
            </a:r>
            <a:r>
              <a:rPr lang="tr-TR" dirty="0" err="1" smtClean="0"/>
              <a:t>Ella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 2 b, c, d, &amp; e.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352928" cy="1054250"/>
          </a:xfrm>
        </p:spPr>
        <p:txBody>
          <a:bodyPr/>
          <a:lstStyle/>
          <a:p>
            <a:r>
              <a:rPr lang="tr-TR" sz="4400" b="1" dirty="0" err="1"/>
              <a:t>Avoiding</a:t>
            </a:r>
            <a:r>
              <a:rPr lang="tr-TR" sz="4400" b="1" dirty="0"/>
              <a:t> </a:t>
            </a:r>
            <a:r>
              <a:rPr lang="tr-TR" sz="4400" b="1" dirty="0" err="1"/>
              <a:t>common</a:t>
            </a:r>
            <a:r>
              <a:rPr lang="tr-TR" sz="4400" b="1" dirty="0"/>
              <a:t> CV </a:t>
            </a:r>
            <a:r>
              <a:rPr lang="tr-TR" sz="4400" b="1" dirty="0" err="1"/>
              <a:t>mistakes</a:t>
            </a:r>
            <a:endParaRPr lang="tr-TR" sz="4400" dirty="0"/>
          </a:p>
        </p:txBody>
      </p:sp>
      <p:pic>
        <p:nvPicPr>
          <p:cNvPr id="1026" name="Picture 2" descr="C:\Users\Ebru\Desktop\pic\boxbannerimage-Resume-Mistakes-636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03107"/>
            <a:ext cx="5688632" cy="262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bru\Desktop\pic\HM00050_-25m1ad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5549" r="20528" b="17915"/>
          <a:stretch/>
        </p:blipFill>
        <p:spPr bwMode="auto">
          <a:xfrm>
            <a:off x="107504" y="1598014"/>
            <a:ext cx="792088" cy="6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179512" y="6093297"/>
            <a:ext cx="1728192" cy="55958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Hunting</a:t>
            </a:r>
            <a:r>
              <a:rPr lang="tr-TR" b="1" dirty="0" smtClean="0"/>
              <a:t> P. 22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479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5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965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3341" y="476672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UNIT 2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r>
              <a:rPr lang="tr-TR" sz="4400" dirty="0" err="1" smtClean="0"/>
              <a:t>Writing</a:t>
            </a:r>
            <a:r>
              <a:rPr lang="tr-TR" sz="4400" dirty="0" smtClean="0"/>
              <a:t> an </a:t>
            </a:r>
            <a:r>
              <a:rPr lang="tr-TR" sz="4400" dirty="0" err="1" smtClean="0"/>
              <a:t>Impressive</a:t>
            </a:r>
            <a:r>
              <a:rPr lang="tr-TR" sz="4400" dirty="0" smtClean="0"/>
              <a:t> CV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1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2200" b="1" dirty="0" err="1" smtClean="0"/>
              <a:t>Writing</a:t>
            </a:r>
            <a:r>
              <a:rPr lang="tr-TR" sz="2200" b="1" dirty="0" smtClean="0"/>
              <a:t> a </a:t>
            </a:r>
            <a:r>
              <a:rPr lang="tr-TR" sz="2200" b="1" dirty="0" err="1" smtClean="0"/>
              <a:t>personal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statement</a:t>
            </a:r>
            <a:r>
              <a:rPr lang="tr-TR" sz="2200" b="1" dirty="0" smtClean="0"/>
              <a:t> </a:t>
            </a:r>
          </a:p>
          <a:p>
            <a:pPr marL="45720" indent="0">
              <a:buNone/>
            </a:pPr>
            <a:endParaRPr lang="tr-TR" sz="2200" b="1" dirty="0" smtClean="0"/>
          </a:p>
          <a:p>
            <a:r>
              <a:rPr lang="tr-TR" dirty="0"/>
              <a:t> </a:t>
            </a:r>
            <a:r>
              <a:rPr lang="tr-TR" dirty="0" smtClean="0"/>
              <a:t>A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is a </a:t>
            </a:r>
            <a:r>
              <a:rPr lang="tr-TR" dirty="0" err="1" smtClean="0"/>
              <a:t>brief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,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achievements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err="1" smtClean="0"/>
              <a:t>It</a:t>
            </a:r>
            <a:r>
              <a:rPr lang="tr-TR" dirty="0" smtClean="0"/>
              <a:t> is at </a:t>
            </a:r>
            <a:r>
              <a:rPr lang="tr-TR" dirty="0" err="1" smtClean="0"/>
              <a:t>the</a:t>
            </a:r>
            <a:r>
              <a:rPr lang="tr-TR" dirty="0" smtClean="0"/>
              <a:t> top of CV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smtClean="0"/>
              <a:t>A </a:t>
            </a:r>
            <a:r>
              <a:rPr lang="tr-TR" dirty="0" err="1" smtClean="0"/>
              <a:t>well-written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</a:t>
            </a:r>
            <a:r>
              <a:rPr lang="tr-TR" dirty="0" err="1" smtClean="0"/>
              <a:t>immediately</a:t>
            </a:r>
            <a:r>
              <a:rPr lang="tr-TR" dirty="0" smtClean="0"/>
              <a:t> </a:t>
            </a:r>
            <a:r>
              <a:rPr lang="tr-TR" dirty="0" err="1" smtClean="0"/>
              <a:t>capture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attention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employer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Creating</a:t>
            </a:r>
            <a:r>
              <a:rPr lang="tr-TR" sz="4000" dirty="0" smtClean="0"/>
              <a:t> a </a:t>
            </a:r>
            <a:r>
              <a:rPr lang="tr-TR" sz="4000" dirty="0" err="1" smtClean="0"/>
              <a:t>strong</a:t>
            </a:r>
            <a:r>
              <a:rPr lang="tr-TR" sz="4000" dirty="0" smtClean="0"/>
              <a:t> </a:t>
            </a:r>
            <a:r>
              <a:rPr lang="tr-TR" sz="4000" dirty="0" err="1" smtClean="0"/>
              <a:t>first</a:t>
            </a:r>
            <a:r>
              <a:rPr lang="tr-TR" sz="4000" dirty="0" smtClean="0"/>
              <a:t> </a:t>
            </a:r>
            <a:r>
              <a:rPr lang="tr-TR" sz="4000" dirty="0" err="1" smtClean="0"/>
              <a:t>impression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6093295"/>
            <a:ext cx="1584176" cy="73429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r>
              <a:rPr lang="tr-TR" b="1" dirty="0" smtClean="0"/>
              <a:t> P. 23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231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253" y="2248347"/>
            <a:ext cx="8379212" cy="3877815"/>
          </a:xfrm>
        </p:spPr>
        <p:txBody>
          <a:bodyPr/>
          <a:lstStyle/>
          <a:p>
            <a:r>
              <a:rPr lang="tr-TR" dirty="0" smtClean="0"/>
              <a:t>Read </a:t>
            </a:r>
            <a:r>
              <a:rPr lang="tr-TR" dirty="0" err="1" smtClean="0"/>
              <a:t>Silvia’s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her CV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i="1" dirty="0" err="1" smtClean="0"/>
              <a:t>exercise</a:t>
            </a:r>
            <a:r>
              <a:rPr lang="tr-TR" i="1" dirty="0" smtClean="0"/>
              <a:t> </a:t>
            </a:r>
            <a:r>
              <a:rPr lang="tr-TR" i="1" dirty="0"/>
              <a:t>3a, b </a:t>
            </a:r>
            <a:r>
              <a:rPr lang="tr-TR" i="1" dirty="0" smtClean="0"/>
              <a:t>&amp; c.  </a:t>
            </a:r>
            <a:endParaRPr lang="tr-TR" i="1" dirty="0" smtClean="0"/>
          </a:p>
          <a:p>
            <a:endParaRPr lang="tr-TR" dirty="0"/>
          </a:p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advertisement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chosen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unit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employer</a:t>
            </a:r>
            <a:r>
              <a:rPr lang="tr-TR" dirty="0" smtClean="0"/>
              <a:t> is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. Plan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3f. </a:t>
            </a:r>
          </a:p>
          <a:p>
            <a:endParaRPr lang="tr-TR" dirty="0"/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 </a:t>
            </a:r>
            <a:r>
              <a:rPr lang="tr-TR" dirty="0" err="1" smtClean="0"/>
              <a:t>exercise</a:t>
            </a:r>
            <a:r>
              <a:rPr lang="tr-TR" dirty="0" smtClean="0"/>
              <a:t> 3f, do </a:t>
            </a:r>
            <a:r>
              <a:rPr lang="tr-TR" i="1" dirty="0" err="1" smtClean="0"/>
              <a:t>exercise</a:t>
            </a:r>
            <a:r>
              <a:rPr lang="tr-TR" i="1" dirty="0" smtClean="0"/>
              <a:t> 3g. </a:t>
            </a:r>
            <a:endParaRPr lang="tr-TR" i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Creating</a:t>
            </a:r>
            <a:r>
              <a:rPr lang="tr-TR" sz="4000" dirty="0"/>
              <a:t> a </a:t>
            </a:r>
            <a:r>
              <a:rPr lang="tr-TR" sz="4000" dirty="0" err="1"/>
              <a:t>strong</a:t>
            </a:r>
            <a:r>
              <a:rPr lang="tr-TR" sz="4000" dirty="0"/>
              <a:t> </a:t>
            </a:r>
            <a:r>
              <a:rPr lang="tr-TR" sz="4000" dirty="0" err="1"/>
              <a:t>first</a:t>
            </a:r>
            <a:r>
              <a:rPr lang="tr-TR" sz="4000" dirty="0"/>
              <a:t> </a:t>
            </a:r>
            <a:r>
              <a:rPr lang="tr-TR" sz="4000" dirty="0" err="1"/>
              <a:t>impression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6165305"/>
            <a:ext cx="1619672" cy="67340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Hunting</a:t>
            </a:r>
            <a:r>
              <a:rPr lang="tr-TR" b="1" dirty="0" smtClean="0"/>
              <a:t> P. 23&amp;24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90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, it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 (p. 8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a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statement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CV.</a:t>
            </a:r>
          </a:p>
          <a:p>
            <a:endParaRPr lang="tr-TR" dirty="0"/>
          </a:p>
          <a:p>
            <a:r>
              <a:rPr lang="tr-TR" dirty="0" smtClean="0"/>
              <a:t>Do not </a:t>
            </a:r>
            <a:r>
              <a:rPr lang="tr-TR" dirty="0" err="1" smtClean="0"/>
              <a:t>forget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expressions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3 </a:t>
            </a:r>
            <a:r>
              <a:rPr lang="tr-TR" dirty="0" smtClean="0"/>
              <a:t>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err="1" smtClean="0"/>
              <a:t>course</a:t>
            </a:r>
            <a:r>
              <a:rPr lang="tr-TR" i="1" dirty="0" smtClean="0"/>
              <a:t> </a:t>
            </a:r>
            <a:r>
              <a:rPr lang="tr-TR" i="1" dirty="0" err="1" smtClean="0"/>
              <a:t>book</a:t>
            </a:r>
            <a:r>
              <a:rPr lang="tr-TR" i="1" dirty="0" smtClean="0"/>
              <a:t>. </a:t>
            </a:r>
            <a:endParaRPr lang="tr-TR" i="1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smtClean="0"/>
              <a:t>Creating a strong first impression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0" y="6093297"/>
            <a:ext cx="1547664" cy="74541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8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050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6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0354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5" cy="3877815"/>
          </a:xfrm>
        </p:spPr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written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CV,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continue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is </a:t>
            </a:r>
            <a:r>
              <a:rPr lang="tr-TR" i="1" dirty="0" smtClean="0"/>
              <a:t>«</a:t>
            </a:r>
            <a:r>
              <a:rPr lang="tr-TR" i="1" dirty="0" err="1" smtClean="0"/>
              <a:t>Experience</a:t>
            </a:r>
            <a:r>
              <a:rPr lang="tr-TR" i="1" dirty="0" smtClean="0"/>
              <a:t>»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highlight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achievements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directly</a:t>
            </a:r>
            <a:r>
              <a:rPr lang="tr-TR" dirty="0" smtClean="0"/>
              <a:t> </a:t>
            </a:r>
            <a:r>
              <a:rPr lang="tr-TR" dirty="0" err="1" smtClean="0"/>
              <a:t>relevant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position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/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1054250"/>
          </a:xfrm>
        </p:spPr>
        <p:txBody>
          <a:bodyPr/>
          <a:lstStyle/>
          <a:p>
            <a:r>
              <a:rPr lang="tr-TR" sz="3600" b="1" dirty="0" err="1" smtClean="0"/>
              <a:t>Highlighting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your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work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experience</a:t>
            </a:r>
            <a:r>
              <a:rPr lang="tr-TR" sz="3600" b="1" dirty="0" smtClean="0"/>
              <a:t> </a:t>
            </a:r>
            <a:endParaRPr lang="tr-TR" sz="3600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6093297"/>
            <a:ext cx="1907704" cy="74541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</a:t>
            </a:r>
          </a:p>
          <a:p>
            <a:pPr algn="ctr"/>
            <a:r>
              <a:rPr lang="tr-TR" b="1" dirty="0" smtClean="0"/>
              <a:t>P. 8-9-10-11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134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2204865"/>
            <a:ext cx="8352928" cy="4248472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</a:t>
            </a:r>
            <a:r>
              <a:rPr lang="tr-TR" dirty="0" smtClean="0"/>
              <a:t>,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 </a:t>
            </a:r>
            <a:r>
              <a:rPr lang="tr-TR" i="1" dirty="0" smtClean="0"/>
              <a:t>a &amp; b  on </a:t>
            </a:r>
            <a:r>
              <a:rPr lang="tr-TR" i="1" dirty="0" err="1" smtClean="0"/>
              <a:t>page</a:t>
            </a:r>
            <a:r>
              <a:rPr lang="tr-TR" i="1" dirty="0" smtClean="0"/>
              <a:t> 9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a CV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verbs</a:t>
            </a:r>
            <a:r>
              <a:rPr lang="tr-TR" dirty="0" smtClean="0"/>
              <a:t> 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commonly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experienc</a:t>
            </a:r>
            <a:r>
              <a:rPr lang="tr-TR" dirty="0" smtClean="0"/>
              <a:t>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verbs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past</a:t>
            </a:r>
            <a:r>
              <a:rPr lang="tr-TR" dirty="0" smtClean="0"/>
              <a:t>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pronoun</a:t>
            </a:r>
            <a:r>
              <a:rPr lang="tr-TR" dirty="0" smtClean="0"/>
              <a:t>. </a:t>
            </a:r>
            <a:r>
              <a:rPr lang="tr-TR" dirty="0" err="1" smtClean="0"/>
              <a:t>E.g</a:t>
            </a:r>
            <a:r>
              <a:rPr lang="tr-TR" dirty="0" smtClean="0"/>
              <a:t>. «</a:t>
            </a:r>
            <a:r>
              <a:rPr lang="tr-TR" i="1" dirty="0" err="1" smtClean="0"/>
              <a:t>Chaired</a:t>
            </a:r>
            <a:r>
              <a:rPr lang="tr-TR" i="1" dirty="0" smtClean="0"/>
              <a:t> </a:t>
            </a:r>
            <a:r>
              <a:rPr lang="tr-TR" i="1" dirty="0" err="1" smtClean="0"/>
              <a:t>weekly</a:t>
            </a:r>
            <a:r>
              <a:rPr lang="tr-TR" i="1" dirty="0" smtClean="0"/>
              <a:t> </a:t>
            </a:r>
            <a:r>
              <a:rPr lang="tr-TR" i="1" dirty="0" err="1" smtClean="0"/>
              <a:t>meetings</a:t>
            </a:r>
            <a:r>
              <a:rPr lang="tr-TR" i="1" dirty="0" smtClean="0"/>
              <a:t>»</a:t>
            </a:r>
          </a:p>
          <a:p>
            <a:endParaRPr lang="tr-TR" dirty="0"/>
          </a:p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CV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usage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/>
              <a:t>Highlighting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</a:t>
            </a:r>
            <a:r>
              <a:rPr lang="tr-TR" sz="3600" b="1" dirty="0" err="1"/>
              <a:t>work</a:t>
            </a:r>
            <a:r>
              <a:rPr lang="tr-TR" sz="3600" b="1" dirty="0"/>
              <a:t> </a:t>
            </a:r>
            <a:r>
              <a:rPr lang="tr-TR" sz="3600" b="1" dirty="0" err="1"/>
              <a:t>experience</a:t>
            </a:r>
            <a:r>
              <a:rPr lang="tr-TR" sz="3600" b="1" dirty="0"/>
              <a:t> 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6093297"/>
            <a:ext cx="1619672" cy="74541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8-9-10-11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816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75153" y="1988840"/>
            <a:ext cx="7745505" cy="3877815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Now</a:t>
            </a:r>
            <a:r>
              <a:rPr lang="tr-TR" dirty="0" smtClean="0"/>
              <a:t> </a:t>
            </a: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 on </a:t>
            </a:r>
            <a:r>
              <a:rPr lang="tr-TR" i="1" dirty="0" err="1" smtClean="0"/>
              <a:t>page</a:t>
            </a:r>
            <a:r>
              <a:rPr lang="tr-TR" i="1" dirty="0" smtClean="0"/>
              <a:t> 9 </a:t>
            </a:r>
            <a:r>
              <a:rPr lang="tr-TR" dirty="0" smtClean="0"/>
              <a:t>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err="1" smtClean="0"/>
              <a:t>course</a:t>
            </a:r>
            <a:r>
              <a:rPr lang="tr-TR" i="1" dirty="0" smtClean="0"/>
              <a:t> </a:t>
            </a:r>
            <a:r>
              <a:rPr lang="tr-TR" i="1" dirty="0" err="1" smtClean="0"/>
              <a:t>pack</a:t>
            </a:r>
            <a:endParaRPr lang="tr-TR" i="1" dirty="0" smtClean="0"/>
          </a:p>
          <a:p>
            <a:endParaRPr lang="tr-TR" i="1" dirty="0"/>
          </a:p>
          <a:p>
            <a:r>
              <a:rPr lang="tr-TR" dirty="0" smtClean="0"/>
              <a:t>Select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verbs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sentences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CV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/>
              <a:t>Highlighting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</a:t>
            </a:r>
            <a:r>
              <a:rPr lang="tr-TR" sz="3600" b="1" dirty="0" err="1"/>
              <a:t>work</a:t>
            </a:r>
            <a:r>
              <a:rPr lang="tr-TR" sz="3600" b="1" dirty="0"/>
              <a:t> </a:t>
            </a:r>
            <a:r>
              <a:rPr lang="tr-TR" sz="3600" b="1" dirty="0" err="1"/>
              <a:t>experience</a:t>
            </a:r>
            <a:r>
              <a:rPr lang="tr-TR" sz="3600" b="1" dirty="0"/>
              <a:t> </a:t>
            </a:r>
            <a:endParaRPr lang="tr-TR" sz="3600" dirty="0"/>
          </a:p>
        </p:txBody>
      </p:sp>
      <p:pic>
        <p:nvPicPr>
          <p:cNvPr id="1026" name="Picture 2" descr="C:\Users\Ebru\Desktop\pic\w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796530" cy="24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0" y="6021289"/>
            <a:ext cx="1691680" cy="81741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8-9-10-11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179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1" y="2248347"/>
            <a:ext cx="7992888" cy="387781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Listen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discussion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Klaudia</a:t>
            </a:r>
            <a:r>
              <a:rPr lang="tr-TR" dirty="0" smtClean="0"/>
              <a:t>, </a:t>
            </a: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her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serious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Exercise</a:t>
            </a:r>
            <a:r>
              <a:rPr lang="tr-TR" i="1" dirty="0" smtClean="0"/>
              <a:t> e </a:t>
            </a:r>
            <a:r>
              <a:rPr lang="tr-TR" dirty="0" smtClean="0"/>
              <a:t>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 p.10 (</a:t>
            </a:r>
            <a:r>
              <a:rPr lang="tr-TR" i="1" dirty="0" err="1" smtClean="0"/>
              <a:t>Track</a:t>
            </a:r>
            <a:r>
              <a:rPr lang="tr-TR" i="1" dirty="0" smtClean="0"/>
              <a:t> 2.3 )</a:t>
            </a:r>
          </a:p>
          <a:p>
            <a:endParaRPr lang="tr-TR" i="1" dirty="0"/>
          </a:p>
          <a:p>
            <a:r>
              <a:rPr lang="tr-TR" dirty="0" err="1" smtClean="0"/>
              <a:t>Now</a:t>
            </a:r>
            <a:r>
              <a:rPr lang="tr-TR" dirty="0" smtClean="0"/>
              <a:t>, it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experience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CV. </a:t>
            </a: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page</a:t>
            </a:r>
            <a:r>
              <a:rPr lang="tr-TR" dirty="0" smtClean="0"/>
              <a:t> 11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fill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f.  </a:t>
            </a:r>
          </a:p>
          <a:p>
            <a:endParaRPr lang="tr-TR" i="1" dirty="0"/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filling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,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experience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 in</a:t>
            </a:r>
            <a:r>
              <a:rPr lang="tr-TR" i="1" dirty="0" smtClean="0"/>
              <a:t> </a:t>
            </a:r>
            <a:r>
              <a:rPr lang="tr-TR" i="1" dirty="0" err="1" smtClean="0"/>
              <a:t>Exercise</a:t>
            </a:r>
            <a:r>
              <a:rPr lang="tr-TR" i="1" dirty="0" smtClean="0"/>
              <a:t> g, p. 11. </a:t>
            </a:r>
            <a:endParaRPr lang="tr-TR" i="1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tr-TR" sz="3600" b="1" dirty="0" err="1"/>
              <a:t>Highlighting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</a:t>
            </a:r>
            <a:r>
              <a:rPr lang="tr-TR" sz="3600" b="1" dirty="0" err="1"/>
              <a:t>work</a:t>
            </a:r>
            <a:r>
              <a:rPr lang="tr-TR" sz="3600" b="1" dirty="0"/>
              <a:t> </a:t>
            </a:r>
            <a:r>
              <a:rPr lang="tr-TR" sz="3600" b="1" dirty="0" err="1"/>
              <a:t>experience</a:t>
            </a:r>
            <a:r>
              <a:rPr lang="tr-TR" sz="3600" b="1" dirty="0"/>
              <a:t> </a:t>
            </a:r>
            <a:endParaRPr lang="tr-TR" sz="3600" dirty="0"/>
          </a:p>
        </p:txBody>
      </p:sp>
      <p:pic>
        <p:nvPicPr>
          <p:cNvPr id="5" name="Picture 3" descr="C:\Users\Ebru\Desktop\pic\HM00050_-25m1ad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5549" r="20528" b="17915"/>
          <a:stretch/>
        </p:blipFill>
        <p:spPr bwMode="auto">
          <a:xfrm>
            <a:off x="109553" y="1662195"/>
            <a:ext cx="792088" cy="6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0" y="6165305"/>
            <a:ext cx="1691680" cy="67340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8-9-10-11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56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&amp; </a:t>
            </a:r>
            <a:r>
              <a:rPr lang="tr-TR" dirty="0" err="1" smtClean="0"/>
              <a:t>qualifications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strongest</a:t>
            </a:r>
            <a:r>
              <a:rPr lang="tr-TR" dirty="0" smtClean="0"/>
              <a:t> </a:t>
            </a:r>
            <a:r>
              <a:rPr lang="tr-TR" dirty="0" err="1" smtClean="0"/>
              <a:t>selling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,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put it </a:t>
            </a:r>
            <a:r>
              <a:rPr lang="tr-TR" dirty="0" err="1" smtClean="0"/>
              <a:t>close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top of </a:t>
            </a:r>
            <a:r>
              <a:rPr lang="tr-TR" dirty="0" err="1" smtClean="0"/>
              <a:t>your</a:t>
            </a:r>
            <a:r>
              <a:rPr lang="tr-TR" dirty="0" smtClean="0"/>
              <a:t> CV.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:</a:t>
            </a:r>
          </a:p>
          <a:p>
            <a:pPr lvl="1"/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a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graduate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obtained</a:t>
            </a:r>
            <a:r>
              <a:rPr lang="tr-TR" dirty="0" smtClean="0"/>
              <a:t> </a:t>
            </a:r>
            <a:r>
              <a:rPr lang="tr-TR" dirty="0" err="1" smtClean="0"/>
              <a:t>excellent</a:t>
            </a:r>
            <a:r>
              <a:rPr lang="tr-TR" dirty="0" smtClean="0"/>
              <a:t> </a:t>
            </a:r>
            <a:r>
              <a:rPr lang="tr-TR" dirty="0" err="1" smtClean="0"/>
              <a:t>academic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,</a:t>
            </a:r>
          </a:p>
          <a:p>
            <a:pPr lvl="1"/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gained</a:t>
            </a:r>
            <a:r>
              <a:rPr lang="tr-TR" dirty="0" smtClean="0"/>
              <a:t> a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qualification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Başlık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054250"/>
          </a:xfrm>
        </p:spPr>
        <p:txBody>
          <a:bodyPr/>
          <a:lstStyle/>
          <a:p>
            <a:pPr algn="l"/>
            <a:r>
              <a:rPr lang="tr-TR" sz="3200" b="1" dirty="0" err="1" smtClean="0"/>
              <a:t>Detailing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your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education</a:t>
            </a:r>
            <a:r>
              <a:rPr lang="tr-TR" sz="3200" b="1" dirty="0" smtClean="0"/>
              <a:t> &amp; </a:t>
            </a:r>
            <a:r>
              <a:rPr lang="tr-TR" sz="3200" b="1" dirty="0" err="1" smtClean="0"/>
              <a:t>qualification</a:t>
            </a:r>
            <a:r>
              <a:rPr lang="tr-TR" sz="3200" b="1" dirty="0" smtClean="0"/>
              <a:t> </a:t>
            </a:r>
            <a:endParaRPr lang="tr-TR" sz="3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0" y="6165305"/>
            <a:ext cx="1691680" cy="67340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</a:t>
            </a:r>
            <a:r>
              <a:rPr lang="tr-TR" b="1" dirty="0" smtClean="0"/>
              <a:t>12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008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421013"/>
          </a:xfrm>
          <a:noFill/>
        </p:spPr>
        <p:txBody>
          <a:bodyPr/>
          <a:lstStyle/>
          <a:p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put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CV?</a:t>
            </a:r>
          </a:p>
          <a:p>
            <a:pPr lvl="1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qualifications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include</a:t>
            </a:r>
            <a:r>
              <a:rPr lang="tr-TR" dirty="0" smtClean="0"/>
              <a:t> </a:t>
            </a:r>
            <a:r>
              <a:rPr lang="tr-TR" dirty="0" smtClean="0"/>
              <a:t>?</a:t>
            </a:r>
          </a:p>
          <a:p>
            <a:pPr marL="411480" lvl="1" indent="0">
              <a:buNone/>
            </a:pPr>
            <a:endParaRPr lang="tr-TR" dirty="0" smtClean="0"/>
          </a:p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CV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pack</a:t>
            </a:r>
            <a:r>
              <a:rPr lang="tr-TR" dirty="0" smtClean="0"/>
              <a:t> (p.6) </a:t>
            </a:r>
          </a:p>
          <a:p>
            <a:pPr lvl="1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information</a:t>
            </a:r>
            <a:r>
              <a:rPr lang="tr-TR" dirty="0" smtClean="0"/>
              <a:t> is </a:t>
            </a:r>
            <a:r>
              <a:rPr lang="tr-TR" dirty="0" err="1" smtClean="0"/>
              <a:t>included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/>
              <a:t>How is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organized</a:t>
            </a:r>
            <a:r>
              <a:rPr lang="tr-TR" dirty="0" smtClean="0"/>
              <a:t>?</a:t>
            </a:r>
          </a:p>
          <a:p>
            <a:pPr marL="411480" lvl="1" indent="0">
              <a:buNone/>
            </a:pPr>
            <a:endParaRPr lang="tr-TR" dirty="0"/>
          </a:p>
          <a:p>
            <a:endParaRPr lang="tr-TR" dirty="0" smtClean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520583" y="548680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3200" b="1" dirty="0" err="1" smtClean="0"/>
              <a:t>Detailing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your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education</a:t>
            </a:r>
            <a:r>
              <a:rPr lang="tr-TR" sz="3200" b="1" dirty="0" smtClean="0"/>
              <a:t> &amp; </a:t>
            </a:r>
            <a:r>
              <a:rPr lang="tr-TR" sz="3200" b="1" dirty="0" err="1" smtClean="0"/>
              <a:t>qualification</a:t>
            </a:r>
            <a:r>
              <a:rPr lang="tr-TR" sz="3200" b="1" dirty="0" smtClean="0"/>
              <a:t> </a:t>
            </a:r>
            <a:endParaRPr lang="tr-TR" sz="3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0" y="6165305"/>
            <a:ext cx="1691680" cy="67340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P. </a:t>
            </a:r>
            <a:r>
              <a:rPr lang="tr-TR" b="1" dirty="0" smtClean="0"/>
              <a:t>6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323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4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4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 it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CV.</a:t>
            </a:r>
          </a:p>
          <a:p>
            <a:endParaRPr lang="tr-TR" dirty="0"/>
          </a:p>
          <a:p>
            <a:r>
              <a:rPr lang="tr-TR" dirty="0" smtClean="0"/>
              <a:t>First </a:t>
            </a:r>
            <a:r>
              <a:rPr lang="tr-TR" dirty="0" err="1" smtClean="0"/>
              <a:t>fill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 (p.12) .</a:t>
            </a:r>
          </a:p>
          <a:p>
            <a:endParaRPr lang="tr-TR" dirty="0"/>
          </a:p>
          <a:p>
            <a:r>
              <a:rPr lang="tr-TR" dirty="0" err="1" smtClean="0"/>
              <a:t>Then</a:t>
            </a:r>
            <a:r>
              <a:rPr lang="tr-TR" dirty="0" smtClean="0"/>
              <a:t>, </a:t>
            </a:r>
            <a:r>
              <a:rPr lang="tr-TR" dirty="0" err="1" smtClean="0"/>
              <a:t>think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advertisement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chose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 (p.12)</a:t>
            </a:r>
            <a:endParaRPr lang="tr-TR" i="1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520583" y="548680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3200" b="1" dirty="0" err="1" smtClean="0"/>
              <a:t>Detailing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your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education</a:t>
            </a:r>
            <a:r>
              <a:rPr lang="tr-TR" sz="3200" b="1" dirty="0" smtClean="0"/>
              <a:t> &amp; </a:t>
            </a:r>
            <a:r>
              <a:rPr lang="tr-TR" sz="3200" b="1" dirty="0" err="1" smtClean="0"/>
              <a:t>qualification</a:t>
            </a:r>
            <a:r>
              <a:rPr lang="tr-TR" sz="3200" b="1" dirty="0" smtClean="0"/>
              <a:t> </a:t>
            </a:r>
            <a:endParaRPr lang="tr-TR" sz="32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6068323"/>
            <a:ext cx="1547664" cy="74541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</a:t>
            </a:r>
          </a:p>
          <a:p>
            <a:pPr algn="ctr"/>
            <a:r>
              <a:rPr lang="tr-TR" b="1" dirty="0" smtClean="0"/>
              <a:t>P. 12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759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777318" cy="264304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WEEK 7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72808" cy="2037402"/>
          </a:xfrm>
        </p:spPr>
        <p:txBody>
          <a:bodyPr>
            <a:normAutofit/>
          </a:bodyPr>
          <a:lstStyle/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3916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99592" y="2060848"/>
            <a:ext cx="7945160" cy="4349005"/>
          </a:xfrm>
        </p:spPr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time say a lot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personality</a:t>
            </a:r>
            <a:r>
              <a:rPr lang="tr-TR" dirty="0" smtClean="0"/>
              <a:t> is </a:t>
            </a:r>
            <a:r>
              <a:rPr lang="tr-TR" dirty="0" err="1" smtClean="0"/>
              <a:t>relevant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pairs</a:t>
            </a:r>
            <a:r>
              <a:rPr lang="tr-TR" dirty="0" smtClean="0"/>
              <a:t>, </a:t>
            </a:r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produced</a:t>
            </a:r>
            <a:r>
              <a:rPr lang="tr-TR" dirty="0" smtClean="0"/>
              <a:t> a CV </a:t>
            </a:r>
            <a:r>
              <a:rPr lang="tr-TR" dirty="0" err="1" smtClean="0"/>
              <a:t>before</a:t>
            </a:r>
            <a:r>
              <a:rPr lang="tr-TR" dirty="0" smtClean="0"/>
              <a:t>,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put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? </a:t>
            </a:r>
          </a:p>
          <a:p>
            <a:pPr lvl="1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put in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? </a:t>
            </a:r>
          </a:p>
          <a:p>
            <a:pPr lvl="1"/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employers</a:t>
            </a:r>
            <a:r>
              <a:rPr lang="tr-TR" dirty="0" smtClean="0"/>
              <a:t>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interests</a:t>
            </a:r>
            <a:r>
              <a:rPr lang="tr-TR" dirty="0" smtClean="0"/>
              <a:t>? 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99592" y="620688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000" b="1" dirty="0" err="1" smtClean="0"/>
              <a:t>Demonstrating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your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interests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6137626"/>
            <a:ext cx="1619672" cy="673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30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738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41365" y="2035601"/>
            <a:ext cx="8033537" cy="4273719"/>
          </a:xfrm>
        </p:spPr>
        <p:txBody>
          <a:bodyPr>
            <a:normAutofit/>
          </a:bodyPr>
          <a:lstStyle/>
          <a:p>
            <a:r>
              <a:rPr lang="tr-TR" dirty="0" smtClean="0"/>
              <a:t>Listen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recruitment</a:t>
            </a:r>
            <a:r>
              <a:rPr lang="tr-TR" dirty="0" smtClean="0"/>
              <a:t> </a:t>
            </a:r>
            <a:r>
              <a:rPr lang="tr-TR" dirty="0" err="1" smtClean="0"/>
              <a:t>experts</a:t>
            </a:r>
            <a:r>
              <a:rPr lang="tr-TR" dirty="0" smtClean="0"/>
              <a:t>, </a:t>
            </a:r>
            <a:r>
              <a:rPr lang="tr-TR" dirty="0" err="1" smtClean="0"/>
              <a:t>Grace</a:t>
            </a:r>
            <a:r>
              <a:rPr lang="tr-TR" dirty="0" smtClean="0"/>
              <a:t> &amp; </a:t>
            </a:r>
            <a:r>
              <a:rPr lang="tr-TR" dirty="0" err="1" smtClean="0"/>
              <a:t>Oliver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i="1" dirty="0" err="1" smtClean="0"/>
              <a:t>exercise</a:t>
            </a:r>
            <a:r>
              <a:rPr lang="tr-TR" i="1" dirty="0" smtClean="0"/>
              <a:t> 8b. </a:t>
            </a:r>
            <a:endParaRPr lang="tr-TR" i="1" dirty="0"/>
          </a:p>
          <a:p>
            <a:endParaRPr lang="tr-TR" i="1" dirty="0" smtClean="0"/>
          </a:p>
          <a:p>
            <a:r>
              <a:rPr lang="tr-TR" dirty="0" smtClean="0"/>
              <a:t>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exercises</a:t>
            </a:r>
            <a:r>
              <a:rPr lang="tr-TR" i="1" dirty="0" smtClean="0"/>
              <a:t> 8c &amp; d</a:t>
            </a:r>
            <a:r>
              <a:rPr lang="tr-TR" i="1" dirty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.  </a:t>
            </a:r>
          </a:p>
          <a:p>
            <a:endParaRPr lang="tr-TR" i="1" dirty="0"/>
          </a:p>
          <a:p>
            <a:r>
              <a:rPr lang="tr-TR" dirty="0" err="1" smtClean="0"/>
              <a:t>Sometimes</a:t>
            </a:r>
            <a:r>
              <a:rPr lang="tr-TR" dirty="0" smtClean="0"/>
              <a:t> it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interests</a:t>
            </a:r>
            <a:r>
              <a:rPr lang="tr-TR" dirty="0" smtClean="0"/>
              <a:t> in </a:t>
            </a:r>
            <a:r>
              <a:rPr lang="tr-TR" dirty="0" err="1" smtClean="0"/>
              <a:t>terms</a:t>
            </a:r>
            <a:r>
              <a:rPr lang="tr-TR" dirty="0" smtClean="0"/>
              <a:t> of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, </a:t>
            </a:r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doing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 </a:t>
            </a:r>
            <a:r>
              <a:rPr lang="tr-TR" i="1" dirty="0" smtClean="0"/>
              <a:t>on </a:t>
            </a:r>
            <a:r>
              <a:rPr lang="tr-TR" i="1" dirty="0" err="1" smtClean="0"/>
              <a:t>page</a:t>
            </a:r>
            <a:r>
              <a:rPr lang="tr-TR" i="1" dirty="0" smtClean="0"/>
              <a:t> 31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exercises</a:t>
            </a:r>
            <a:r>
              <a:rPr lang="tr-TR" i="1" dirty="0" smtClean="0"/>
              <a:t> 8e</a:t>
            </a:r>
            <a:r>
              <a:rPr lang="tr-TR" i="1" dirty="0"/>
              <a:t> </a:t>
            </a:r>
            <a:r>
              <a:rPr lang="tr-TR" i="1" dirty="0" smtClean="0"/>
              <a:t>&amp; f </a:t>
            </a:r>
            <a:endParaRPr lang="tr-TR" i="1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99592" y="620688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000" b="1" dirty="0" err="1" smtClean="0"/>
              <a:t>Demonstrating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your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interests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6165303"/>
            <a:ext cx="1584176" cy="673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30-31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636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3877815"/>
          </a:xfrm>
        </p:spPr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, it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interests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CV.</a:t>
            </a:r>
          </a:p>
          <a:p>
            <a:endParaRPr lang="tr-TR" dirty="0"/>
          </a:p>
          <a:p>
            <a:r>
              <a:rPr lang="tr-TR" dirty="0" err="1" smtClean="0"/>
              <a:t>Think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chosen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Pack, (p.13).</a:t>
            </a:r>
          </a:p>
          <a:p>
            <a:endParaRPr lang="tr-TR" dirty="0"/>
          </a:p>
          <a:p>
            <a:r>
              <a:rPr lang="tr-TR" dirty="0" smtClean="0"/>
              <a:t>Do not </a:t>
            </a:r>
            <a:r>
              <a:rPr lang="tr-TR" dirty="0" err="1" smtClean="0"/>
              <a:t>forget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phrases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adjectives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8 </a:t>
            </a:r>
            <a:r>
              <a:rPr lang="tr-TR" dirty="0" smtClean="0"/>
              <a:t>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99592" y="620688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000" b="1" dirty="0" err="1" smtClean="0"/>
              <a:t>Demonstrating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your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interests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6021288"/>
            <a:ext cx="1979712" cy="673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</a:t>
            </a:r>
          </a:p>
          <a:p>
            <a:pPr algn="ctr"/>
            <a:r>
              <a:rPr lang="tr-TR" b="1" dirty="0" smtClean="0"/>
              <a:t>P. 13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776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evidence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potential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employers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say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/>
              <a:t>y</a:t>
            </a:r>
            <a:r>
              <a:rPr lang="tr-TR" dirty="0" err="1" smtClean="0"/>
              <a:t>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done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claim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done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employers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likely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referees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contacted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shortlisted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essential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select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carefully</a:t>
            </a:r>
            <a:r>
              <a:rPr lang="tr-TR" dirty="0" smtClean="0"/>
              <a:t> </a:t>
            </a:r>
          </a:p>
          <a:p>
            <a:endParaRPr lang="tr-TR" dirty="0" smtClean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99592" y="620688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000" b="1" dirty="0" err="1" smtClean="0"/>
              <a:t>Providing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References</a:t>
            </a:r>
            <a:r>
              <a:rPr lang="tr-TR" sz="4000" b="1" dirty="0" smtClean="0"/>
              <a:t>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63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132857"/>
            <a:ext cx="8568951" cy="4608512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tr-TR" dirty="0" err="1"/>
              <a:t>References</a:t>
            </a:r>
            <a:r>
              <a:rPr lang="tr-TR" dirty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confidential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,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experience</a:t>
            </a:r>
            <a:r>
              <a:rPr lang="tr-TR" dirty="0" smtClean="0"/>
              <a:t>. A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recommendation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greatly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application.Here</a:t>
            </a:r>
            <a:r>
              <a:rPr lang="tr-TR" dirty="0" smtClean="0"/>
              <a:t> is a </a:t>
            </a:r>
            <a:r>
              <a:rPr lang="tr-TR" dirty="0" err="1" smtClean="0"/>
              <a:t>list</a:t>
            </a:r>
            <a:r>
              <a:rPr lang="tr-TR" dirty="0" smtClean="0"/>
              <a:t> of </a:t>
            </a:r>
            <a:r>
              <a:rPr lang="tr-TR" dirty="0" err="1" smtClean="0"/>
              <a:t>tips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:</a:t>
            </a:r>
          </a:p>
          <a:p>
            <a:pPr marL="731520" lvl="2"/>
            <a:r>
              <a:rPr lang="tr-TR" dirty="0" smtClean="0"/>
              <a:t>Write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worked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can </a:t>
            </a:r>
            <a:r>
              <a:rPr lang="tr-TR" dirty="0" err="1" smtClean="0"/>
              <a:t>assure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prospective</a:t>
            </a:r>
            <a:r>
              <a:rPr lang="tr-TR" dirty="0" smtClean="0"/>
              <a:t> </a:t>
            </a:r>
            <a:r>
              <a:rPr lang="tr-TR" dirty="0" err="1" smtClean="0"/>
              <a:t>employer</a:t>
            </a:r>
            <a:r>
              <a:rPr lang="tr-TR" dirty="0" smtClean="0"/>
              <a:t> </a:t>
            </a:r>
          </a:p>
          <a:p>
            <a:pPr marL="731520" lvl="2"/>
            <a:r>
              <a:rPr lang="tr-TR" dirty="0" err="1" smtClean="0"/>
              <a:t>Try</a:t>
            </a:r>
            <a:r>
              <a:rPr lang="tr-TR" dirty="0" smtClean="0"/>
              <a:t> 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include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member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 </a:t>
            </a:r>
          </a:p>
          <a:p>
            <a:pPr marL="731520" lvl="2"/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titles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referees</a:t>
            </a:r>
            <a:r>
              <a:rPr lang="tr-TR" dirty="0" smtClean="0"/>
              <a:t> </a:t>
            </a:r>
          </a:p>
          <a:p>
            <a:pPr marL="731520" lvl="2"/>
            <a:r>
              <a:rPr lang="tr-TR" dirty="0" smtClean="0"/>
              <a:t>Ask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permission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referees</a:t>
            </a:r>
            <a:endParaRPr lang="tr-TR" dirty="0" smtClean="0"/>
          </a:p>
          <a:p>
            <a:pPr marL="731520" lvl="2"/>
            <a:r>
              <a:rPr lang="tr-TR" dirty="0" smtClean="0"/>
              <a:t>Write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CV </a:t>
            </a:r>
          </a:p>
          <a:p>
            <a:pPr marL="731520" lvl="2"/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accurate</a:t>
            </a:r>
            <a:r>
              <a:rPr lang="tr-TR" dirty="0" smtClean="0"/>
              <a:t> </a:t>
            </a:r>
            <a:r>
              <a:rPr lang="tr-TR" dirty="0" err="1" smtClean="0"/>
              <a:t>contact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referees</a:t>
            </a:r>
            <a:r>
              <a:rPr lang="tr-TR" dirty="0" smtClean="0"/>
              <a:t> </a:t>
            </a:r>
          </a:p>
          <a:p>
            <a:pPr marL="731520" lvl="2"/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99592" y="620688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000" b="1" dirty="0" err="1" smtClean="0"/>
              <a:t>Providing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References</a:t>
            </a:r>
            <a:r>
              <a:rPr lang="tr-TR" sz="4000" b="1" dirty="0" smtClean="0"/>
              <a:t>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521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76222" y="2132856"/>
            <a:ext cx="7914537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problem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bad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476222" y="620688"/>
            <a:ext cx="8424936" cy="1126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3200" b="1" dirty="0" err="1" smtClean="0"/>
              <a:t>Providing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References</a:t>
            </a:r>
            <a:endParaRPr lang="tr-TR" sz="3200" b="1" dirty="0" smtClean="0"/>
          </a:p>
          <a:p>
            <a:pPr algn="l"/>
            <a:r>
              <a:rPr lang="tr-TR" sz="3200" b="1" dirty="0" err="1"/>
              <a:t>Good</a:t>
            </a:r>
            <a:r>
              <a:rPr lang="tr-TR" sz="3200" b="1" dirty="0"/>
              <a:t> &amp; </a:t>
            </a:r>
            <a:r>
              <a:rPr lang="tr-TR" sz="3200" b="1" dirty="0" err="1"/>
              <a:t>Bad</a:t>
            </a:r>
            <a:r>
              <a:rPr lang="tr-TR" sz="3200" b="1" dirty="0"/>
              <a:t> </a:t>
            </a:r>
            <a:r>
              <a:rPr lang="tr-TR" sz="3200" b="1" dirty="0" err="1" smtClean="0"/>
              <a:t>Examples</a:t>
            </a:r>
            <a:endParaRPr lang="tr-TR" sz="4000" dirty="0"/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27068" t="37181" r="35489" b="43827"/>
          <a:stretch/>
        </p:blipFill>
        <p:spPr bwMode="auto">
          <a:xfrm>
            <a:off x="971600" y="2924944"/>
            <a:ext cx="691276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/>
          <a:srcRect l="27068" t="22469" r="35639" b="54527"/>
          <a:stretch/>
        </p:blipFill>
        <p:spPr bwMode="auto">
          <a:xfrm>
            <a:off x="971600" y="4797152"/>
            <a:ext cx="6912768" cy="1624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341328" y="2780928"/>
            <a:ext cx="4862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 rot="10800000" flipV="1">
            <a:off x="341329" y="4637290"/>
            <a:ext cx="486994" cy="495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2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ru\Desktop\PCS 406\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236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132856"/>
            <a:ext cx="7745505" cy="3877815"/>
          </a:xfrm>
        </p:spPr>
        <p:txBody>
          <a:bodyPr/>
          <a:lstStyle/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researched</a:t>
            </a:r>
            <a:r>
              <a:rPr lang="tr-TR" dirty="0" smtClean="0"/>
              <a:t> </a:t>
            </a:r>
            <a:r>
              <a:rPr lang="tr-TR" dirty="0" err="1" smtClean="0"/>
              <a:t>yourself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identified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dream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endParaRPr lang="tr-TR" dirty="0" smtClean="0"/>
          </a:p>
          <a:p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researched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market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a </a:t>
            </a:r>
            <a:r>
              <a:rPr lang="tr-TR" dirty="0" err="1"/>
              <a:t>vacancy</a:t>
            </a:r>
            <a:r>
              <a:rPr lang="tr-TR" dirty="0"/>
              <a:t> </a:t>
            </a:r>
            <a:endParaRPr lang="tr-TR" dirty="0" smtClean="0"/>
          </a:p>
          <a:p>
            <a:pPr marL="388620" indent="-342900"/>
            <a:r>
              <a:rPr lang="tr-TR" dirty="0" err="1"/>
              <a:t>Now</a:t>
            </a:r>
            <a:r>
              <a:rPr lang="tr-TR" dirty="0"/>
              <a:t> it is time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prepare</a:t>
            </a:r>
            <a:r>
              <a:rPr lang="tr-TR" dirty="0"/>
              <a:t> a CV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guarantee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an </a:t>
            </a:r>
            <a:r>
              <a:rPr lang="tr-TR" dirty="0" err="1"/>
              <a:t>interview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maybe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dream</a:t>
            </a:r>
            <a:r>
              <a:rPr lang="tr-TR" dirty="0"/>
              <a:t> </a:t>
            </a:r>
            <a:r>
              <a:rPr lang="tr-TR" dirty="0" err="1"/>
              <a:t>job</a:t>
            </a:r>
            <a:r>
              <a:rPr lang="tr-TR" dirty="0"/>
              <a:t>. </a:t>
            </a: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Structuring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CV </a:t>
            </a:r>
            <a:endParaRPr lang="tr-TR" dirty="0"/>
          </a:p>
        </p:txBody>
      </p:sp>
      <p:pic>
        <p:nvPicPr>
          <p:cNvPr id="1026" name="Picture 2" descr="C:\Users\Ebru\Desktop\PCS 406\c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919">
            <a:off x="6764947" y="4615019"/>
            <a:ext cx="2006884" cy="19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95536" y="5877272"/>
            <a:ext cx="1728192" cy="72016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Hunting</a:t>
            </a:r>
            <a:r>
              <a:rPr lang="tr-TR" b="1" dirty="0" smtClean="0"/>
              <a:t> P. 19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85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/>
              <a:t>Structuring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CV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3394720" cy="43536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3404948" y="1988840"/>
            <a:ext cx="5266928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 </a:t>
            </a:r>
            <a:r>
              <a:rPr lang="tr-TR" sz="2200" dirty="0" err="1" smtClean="0"/>
              <a:t>What</a:t>
            </a:r>
            <a:r>
              <a:rPr lang="tr-TR" sz="2200" dirty="0" smtClean="0"/>
              <a:t> </a:t>
            </a:r>
            <a:r>
              <a:rPr lang="tr-TR" sz="2200" dirty="0" err="1" smtClean="0"/>
              <a:t>does</a:t>
            </a:r>
            <a:r>
              <a:rPr lang="tr-TR" sz="2200" dirty="0" smtClean="0"/>
              <a:t> CV </a:t>
            </a:r>
            <a:r>
              <a:rPr lang="tr-TR" sz="2200" dirty="0" err="1" smtClean="0"/>
              <a:t>stand</a:t>
            </a:r>
            <a:r>
              <a:rPr lang="tr-TR" sz="2200" dirty="0" smtClean="0"/>
              <a:t> </a:t>
            </a:r>
            <a:r>
              <a:rPr lang="tr-TR" sz="2200" dirty="0" err="1" smtClean="0"/>
              <a:t>for</a:t>
            </a:r>
            <a:r>
              <a:rPr lang="tr-TR" sz="2200" dirty="0" smtClean="0"/>
              <a:t> ?</a:t>
            </a:r>
          </a:p>
          <a:p>
            <a:pPr>
              <a:lnSpc>
                <a:spcPct val="150000"/>
              </a:lnSpc>
            </a:pPr>
            <a:r>
              <a:rPr lang="tr-TR" sz="2200" dirty="0" err="1"/>
              <a:t>What</a:t>
            </a:r>
            <a:r>
              <a:rPr lang="tr-TR" sz="2200" dirty="0"/>
              <a:t> is a CV </a:t>
            </a:r>
            <a:r>
              <a:rPr lang="tr-TR" sz="2200" dirty="0" err="1"/>
              <a:t>commonly</a:t>
            </a:r>
            <a:r>
              <a:rPr lang="tr-TR" sz="2200" dirty="0"/>
              <a:t> </a:t>
            </a:r>
            <a:r>
              <a:rPr lang="tr-TR" sz="2200" dirty="0" err="1"/>
              <a:t>called</a:t>
            </a:r>
            <a:r>
              <a:rPr lang="tr-TR" sz="2200" dirty="0"/>
              <a:t> in </a:t>
            </a:r>
            <a:r>
              <a:rPr lang="tr-TR" sz="2200" dirty="0" err="1"/>
              <a:t>American</a:t>
            </a:r>
            <a:r>
              <a:rPr lang="tr-TR" sz="2200" dirty="0"/>
              <a:t> English </a:t>
            </a:r>
            <a:r>
              <a:rPr lang="tr-TR" sz="2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tr-TR" sz="2200" dirty="0" err="1"/>
              <a:t>What</a:t>
            </a:r>
            <a:r>
              <a:rPr lang="tr-TR" sz="2200" dirty="0"/>
              <a:t> is </a:t>
            </a:r>
            <a:r>
              <a:rPr lang="tr-TR" sz="2200" dirty="0" err="1"/>
              <a:t>the</a:t>
            </a:r>
            <a:r>
              <a:rPr lang="tr-TR" sz="2200" dirty="0"/>
              <a:t> main </a:t>
            </a:r>
            <a:r>
              <a:rPr lang="tr-TR" sz="2200" dirty="0" err="1"/>
              <a:t>purpose</a:t>
            </a:r>
            <a:r>
              <a:rPr lang="tr-TR" sz="2200" dirty="0"/>
              <a:t> of a CV</a:t>
            </a:r>
            <a:r>
              <a:rPr lang="tr-TR" sz="2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tr-TR" sz="2200" dirty="0" err="1"/>
              <a:t>What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key</a:t>
            </a:r>
            <a:r>
              <a:rPr lang="tr-TR" sz="2200" dirty="0"/>
              <a:t> </a:t>
            </a:r>
            <a:r>
              <a:rPr lang="tr-TR" sz="2200" dirty="0" err="1"/>
              <a:t>qualities</a:t>
            </a:r>
            <a:r>
              <a:rPr lang="tr-TR" sz="2200" dirty="0"/>
              <a:t> of a </a:t>
            </a:r>
            <a:r>
              <a:rPr lang="tr-TR" sz="2200" dirty="0" err="1"/>
              <a:t>successful</a:t>
            </a:r>
            <a:r>
              <a:rPr lang="tr-TR" sz="2200" dirty="0"/>
              <a:t> CV </a:t>
            </a:r>
            <a:r>
              <a:rPr lang="tr-TR" sz="2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tr-TR" sz="2200" dirty="0" err="1"/>
              <a:t>What</a:t>
            </a:r>
            <a:r>
              <a:rPr lang="tr-TR" sz="2200" dirty="0"/>
              <a:t> </a:t>
            </a:r>
            <a:r>
              <a:rPr lang="tr-TR" sz="2200" dirty="0" err="1"/>
              <a:t>kind</a:t>
            </a:r>
            <a:r>
              <a:rPr lang="tr-TR" sz="2200" dirty="0"/>
              <a:t> of </a:t>
            </a:r>
            <a:r>
              <a:rPr lang="tr-TR" sz="2200" dirty="0" err="1"/>
              <a:t>sections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there</a:t>
            </a:r>
            <a:r>
              <a:rPr lang="tr-TR" sz="2200" dirty="0"/>
              <a:t> in a CV?  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endParaRPr lang="tr-TR" sz="2200" dirty="0" smtClean="0"/>
          </a:p>
          <a:p>
            <a:pPr>
              <a:lnSpc>
                <a:spcPct val="150000"/>
              </a:lnSpc>
            </a:pPr>
            <a:endParaRPr lang="tr-TR" sz="2200" dirty="0" smtClean="0"/>
          </a:p>
        </p:txBody>
      </p:sp>
      <p:pic>
        <p:nvPicPr>
          <p:cNvPr id="2050" name="Picture 2" descr="C:\Users\Ebru\Desktop\PCS 406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9930"/>
            <a:ext cx="27933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395536" y="5805264"/>
            <a:ext cx="1612718" cy="79216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Hunting</a:t>
            </a:r>
            <a:r>
              <a:rPr lang="tr-TR" b="1" dirty="0" smtClean="0"/>
              <a:t> P. 19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563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TARGET VOCABULARY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682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8" y="5013176"/>
            <a:ext cx="7915959" cy="1368152"/>
          </a:xfrm>
        </p:spPr>
        <p:txBody>
          <a:bodyPr>
            <a:normAutofit lnSpcReduction="10000"/>
          </a:bodyPr>
          <a:lstStyle/>
          <a:p>
            <a:r>
              <a:rPr lang="tr-TR" sz="2000" b="1" dirty="0" err="1" smtClean="0"/>
              <a:t>Personal</a:t>
            </a:r>
            <a:r>
              <a:rPr lang="tr-TR" sz="2000" b="1" dirty="0" smtClean="0"/>
              <a:t> Statement (</a:t>
            </a:r>
            <a:r>
              <a:rPr lang="tr-TR" sz="2000" b="1" dirty="0" err="1" smtClean="0"/>
              <a:t>n.phr</a:t>
            </a:r>
            <a:r>
              <a:rPr lang="tr-TR" sz="2000" b="1" dirty="0" smtClean="0"/>
              <a:t>.)</a:t>
            </a:r>
          </a:p>
          <a:p>
            <a:endParaRPr lang="tr-TR" sz="2000" b="1" dirty="0" smtClean="0"/>
          </a:p>
          <a:p>
            <a:r>
              <a:rPr lang="tr-TR" sz="2000" i="1" dirty="0" smtClean="0"/>
              <a:t>a </a:t>
            </a:r>
            <a:r>
              <a:rPr lang="tr-TR" sz="2000" i="1" dirty="0" err="1"/>
              <a:t>brief</a:t>
            </a:r>
            <a:r>
              <a:rPr lang="tr-TR" sz="2000" i="1" dirty="0"/>
              <a:t> </a:t>
            </a:r>
            <a:r>
              <a:rPr lang="tr-TR" sz="2000" i="1" dirty="0" err="1"/>
              <a:t>statement</a:t>
            </a:r>
            <a:r>
              <a:rPr lang="tr-TR" sz="2000" i="1" dirty="0"/>
              <a:t> of </a:t>
            </a:r>
            <a:r>
              <a:rPr lang="tr-TR" sz="2000" i="1" dirty="0" err="1"/>
              <a:t>the</a:t>
            </a:r>
            <a:r>
              <a:rPr lang="tr-TR" sz="2000" i="1" dirty="0"/>
              <a:t> </a:t>
            </a:r>
            <a:r>
              <a:rPr lang="tr-TR" sz="2000" i="1" dirty="0" err="1"/>
              <a:t>type</a:t>
            </a:r>
            <a:r>
              <a:rPr lang="tr-TR" sz="2000" i="1" dirty="0"/>
              <a:t> of </a:t>
            </a:r>
            <a:r>
              <a:rPr lang="tr-TR" sz="2000" i="1" dirty="0" err="1"/>
              <a:t>person</a:t>
            </a:r>
            <a:r>
              <a:rPr lang="tr-TR" sz="2000" i="1" dirty="0"/>
              <a:t> </a:t>
            </a:r>
            <a:r>
              <a:rPr lang="tr-TR" sz="2000" i="1" dirty="0" err="1"/>
              <a:t>you</a:t>
            </a:r>
            <a:r>
              <a:rPr lang="tr-TR" sz="2000" i="1" dirty="0"/>
              <a:t> </a:t>
            </a:r>
            <a:r>
              <a:rPr lang="tr-TR" sz="2000" i="1" dirty="0" err="1"/>
              <a:t>are</a:t>
            </a:r>
            <a:r>
              <a:rPr lang="tr-TR" sz="2000" i="1" dirty="0"/>
              <a:t>, </a:t>
            </a:r>
            <a:r>
              <a:rPr lang="tr-TR" sz="2000" i="1" dirty="0" err="1"/>
              <a:t>your</a:t>
            </a:r>
            <a:r>
              <a:rPr lang="tr-TR" sz="2000" i="1" dirty="0"/>
              <a:t> </a:t>
            </a:r>
            <a:r>
              <a:rPr lang="tr-TR" sz="2000" i="1" dirty="0" err="1"/>
              <a:t>skills</a:t>
            </a:r>
            <a:r>
              <a:rPr lang="tr-TR" sz="2000" i="1" dirty="0"/>
              <a:t> </a:t>
            </a:r>
            <a:r>
              <a:rPr lang="tr-TR" sz="2000" i="1" dirty="0" err="1"/>
              <a:t>and</a:t>
            </a:r>
            <a:r>
              <a:rPr lang="tr-TR" sz="2000" i="1" dirty="0"/>
              <a:t> </a:t>
            </a:r>
            <a:r>
              <a:rPr lang="tr-TR" sz="2000" i="1" dirty="0" err="1"/>
              <a:t>your</a:t>
            </a:r>
            <a:r>
              <a:rPr lang="tr-TR" sz="2000" i="1" dirty="0"/>
              <a:t> </a:t>
            </a:r>
            <a:r>
              <a:rPr lang="tr-TR" sz="2000" i="1" dirty="0" err="1"/>
              <a:t>achievements</a:t>
            </a:r>
            <a:endParaRPr lang="tr-TR" sz="2000" b="1" i="1" dirty="0" smtClean="0"/>
          </a:p>
          <a:p>
            <a:endParaRPr lang="tr-TR" sz="2000" b="1" dirty="0"/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9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9" y="5013176"/>
            <a:ext cx="7756264" cy="1115992"/>
          </a:xfrm>
        </p:spPr>
        <p:txBody>
          <a:bodyPr>
            <a:normAutofit fontScale="92500" lnSpcReduction="10000"/>
          </a:bodyPr>
          <a:lstStyle/>
          <a:p>
            <a:r>
              <a:rPr lang="tr-TR" sz="2000" b="1" dirty="0" err="1" smtClean="0"/>
              <a:t>Expertise</a:t>
            </a:r>
            <a:r>
              <a:rPr lang="tr-TR" sz="2000" b="1" dirty="0" smtClean="0"/>
              <a:t> (n)</a:t>
            </a:r>
          </a:p>
          <a:p>
            <a:endParaRPr lang="tr-TR" sz="2000" b="1" dirty="0"/>
          </a:p>
          <a:p>
            <a:r>
              <a:rPr lang="en-US" sz="2800" i="1" dirty="0"/>
              <a:t>Skill or knowledge in a particular area</a:t>
            </a:r>
            <a:endParaRPr lang="tr-TR" sz="2800" i="1" dirty="0"/>
          </a:p>
        </p:txBody>
      </p:sp>
      <p:pic>
        <p:nvPicPr>
          <p:cNvPr id="11" name="Resim Yer Tutucusu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7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797152"/>
            <a:ext cx="7756264" cy="1332016"/>
          </a:xfrm>
        </p:spPr>
        <p:txBody>
          <a:bodyPr>
            <a:normAutofit fontScale="92500"/>
          </a:bodyPr>
          <a:lstStyle/>
          <a:p>
            <a:r>
              <a:rPr lang="tr-TR" sz="2200" b="1" dirty="0" err="1" smtClean="0"/>
              <a:t>Result-focused</a:t>
            </a:r>
            <a:r>
              <a:rPr lang="tr-TR" sz="2200" b="1" dirty="0" smtClean="0"/>
              <a:t> (</a:t>
            </a:r>
            <a:r>
              <a:rPr lang="tr-TR" sz="2200" b="1" dirty="0" err="1" smtClean="0"/>
              <a:t>adj</a:t>
            </a:r>
            <a:r>
              <a:rPr lang="tr-TR" sz="2200" b="1" dirty="0" smtClean="0"/>
              <a:t>.)</a:t>
            </a:r>
          </a:p>
          <a:p>
            <a:endParaRPr lang="tr-TR" sz="2000" b="1" dirty="0" smtClean="0"/>
          </a:p>
          <a:p>
            <a:r>
              <a:rPr lang="tr-TR" sz="2800" i="1" dirty="0" err="1" smtClean="0"/>
              <a:t>Somebody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who</a:t>
            </a:r>
            <a:r>
              <a:rPr lang="tr-TR" sz="2800" i="1" dirty="0" smtClean="0"/>
              <a:t> is </a:t>
            </a:r>
            <a:r>
              <a:rPr lang="tr-TR" sz="2800" i="1" dirty="0" err="1" smtClean="0"/>
              <a:t>practical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and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concentrates</a:t>
            </a:r>
            <a:r>
              <a:rPr lang="tr-TR" sz="2800" i="1" dirty="0" smtClean="0"/>
              <a:t> on </a:t>
            </a:r>
            <a:r>
              <a:rPr lang="tr-TR" sz="2800" i="1" dirty="0" err="1" smtClean="0"/>
              <a:t>results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19311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1453</Words>
  <Application>Microsoft Office PowerPoint</Application>
  <PresentationFormat>Ekran Gösterisi (4:3)</PresentationFormat>
  <Paragraphs>198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Cilt</vt:lpstr>
      <vt:lpstr> PCS 406  </vt:lpstr>
      <vt:lpstr> UNIT 2 </vt:lpstr>
      <vt:lpstr> WEEK 4 </vt:lpstr>
      <vt:lpstr>Structuring your CV </vt:lpstr>
      <vt:lpstr>Structuring your CV </vt:lpstr>
      <vt:lpstr>TARGET VOCABULARY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Structuring your CV </vt:lpstr>
      <vt:lpstr>Avoiding common CV mistakes</vt:lpstr>
      <vt:lpstr>Avoiding common CV mistakes</vt:lpstr>
      <vt:lpstr> WEEK 5 </vt:lpstr>
      <vt:lpstr>Creating a strong first impression</vt:lpstr>
      <vt:lpstr>Creating a strong first impression</vt:lpstr>
      <vt:lpstr>PowerPoint Sunusu</vt:lpstr>
      <vt:lpstr> WEEK 6 </vt:lpstr>
      <vt:lpstr>Highlighting your work experience </vt:lpstr>
      <vt:lpstr>Highlighting your work experience </vt:lpstr>
      <vt:lpstr>Highlighting your work experience </vt:lpstr>
      <vt:lpstr>Highlighting your work experience </vt:lpstr>
      <vt:lpstr>Detailing your education &amp; qualification </vt:lpstr>
      <vt:lpstr>PowerPoint Sunusu</vt:lpstr>
      <vt:lpstr>PowerPoint Sunusu</vt:lpstr>
      <vt:lpstr> WEEK 7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 406  job hunting</dc:title>
  <dc:creator>Ebru</dc:creator>
  <cp:lastModifiedBy>Ebru</cp:lastModifiedBy>
  <cp:revision>57</cp:revision>
  <dcterms:created xsi:type="dcterms:W3CDTF">2014-01-29T08:33:12Z</dcterms:created>
  <dcterms:modified xsi:type="dcterms:W3CDTF">2015-02-03T12:36:33Z</dcterms:modified>
</cp:coreProperties>
</file>