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0" r:id="rId3"/>
    <p:sldId id="261" r:id="rId4"/>
    <p:sldId id="257" r:id="rId5"/>
    <p:sldId id="262" r:id="rId6"/>
    <p:sldId id="263" r:id="rId7"/>
    <p:sldId id="258" r:id="rId8"/>
    <p:sldId id="265" r:id="rId9"/>
    <p:sldId id="264" r:id="rId10"/>
    <p:sldId id="266" r:id="rId11"/>
    <p:sldId id="278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5" r:id="rId22"/>
    <p:sldId id="276" r:id="rId23"/>
    <p:sldId id="277" r:id="rId24"/>
    <p:sldId id="282" r:id="rId25"/>
    <p:sldId id="281" r:id="rId26"/>
    <p:sldId id="283" r:id="rId27"/>
    <p:sldId id="284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04DE997-7365-469F-BF21-F3D3285FFCE1}" type="datetimeFigureOut">
              <a:rPr lang="tr-TR" smtClean="0"/>
              <a:t>03.02.2015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EFBED74-7A8F-41AB-B9D3-398E2871734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PCS 406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5200" dirty="0"/>
              <a:t>Professional </a:t>
            </a:r>
            <a:r>
              <a:rPr lang="tr-TR" sz="5200" dirty="0" err="1"/>
              <a:t>Communication</a:t>
            </a:r>
            <a:r>
              <a:rPr lang="tr-TR" sz="5200" dirty="0"/>
              <a:t> </a:t>
            </a:r>
            <a:r>
              <a:rPr lang="tr-TR" sz="5200" dirty="0" err="1"/>
              <a:t>Skills</a:t>
            </a:r>
            <a:r>
              <a:rPr lang="tr-TR" sz="5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851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Imagine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met </a:t>
            </a:r>
            <a:r>
              <a:rPr lang="tr-TR" dirty="0" err="1" smtClean="0"/>
              <a:t>somebody</a:t>
            </a:r>
            <a:r>
              <a:rPr lang="tr-TR" dirty="0" smtClean="0"/>
              <a:t>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today</a:t>
            </a:r>
            <a:r>
              <a:rPr lang="tr-TR" dirty="0" smtClean="0"/>
              <a:t>. </a:t>
            </a:r>
            <a:r>
              <a:rPr lang="tr-TR" dirty="0" err="1" smtClean="0"/>
              <a:t>After</a:t>
            </a:r>
            <a:r>
              <a:rPr lang="tr-TR" dirty="0" smtClean="0"/>
              <a:t> a </a:t>
            </a:r>
            <a:r>
              <a:rPr lang="tr-TR" dirty="0" err="1" smtClean="0"/>
              <a:t>few</a:t>
            </a:r>
            <a:r>
              <a:rPr lang="tr-TR" dirty="0" smtClean="0"/>
              <a:t> </a:t>
            </a:r>
            <a:r>
              <a:rPr lang="tr-TR" dirty="0" err="1" smtClean="0"/>
              <a:t>minutes</a:t>
            </a:r>
            <a:r>
              <a:rPr lang="tr-TR" dirty="0" smtClean="0"/>
              <a:t> of </a:t>
            </a:r>
            <a:r>
              <a:rPr lang="tr-TR" dirty="0" err="1" smtClean="0"/>
              <a:t>talking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,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might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say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?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might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say </a:t>
            </a:r>
            <a:r>
              <a:rPr lang="tr-TR" dirty="0" err="1" smtClean="0"/>
              <a:t>about</a:t>
            </a:r>
            <a:r>
              <a:rPr lang="tr-TR" dirty="0" smtClean="0"/>
              <a:t> how </a:t>
            </a:r>
            <a:r>
              <a:rPr lang="tr-TR" dirty="0" err="1" smtClean="0"/>
              <a:t>successful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wealthy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,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 of </a:t>
            </a:r>
            <a:r>
              <a:rPr lang="tr-TR" dirty="0" err="1" smtClean="0"/>
              <a:t>education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professionalism</a:t>
            </a:r>
            <a:r>
              <a:rPr lang="tr-TR" dirty="0" smtClean="0"/>
              <a:t>? </a:t>
            </a:r>
          </a:p>
          <a:p>
            <a:endParaRPr lang="tr-TR" dirty="0"/>
          </a:p>
          <a:p>
            <a:r>
              <a:rPr lang="tr-TR" dirty="0" err="1" smtClean="0"/>
              <a:t>Please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2b &amp; c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Başlık 2"/>
          <p:cNvSpPr>
            <a:spLocks noGrp="1"/>
          </p:cNvSpPr>
          <p:nvPr>
            <p:ph type="title"/>
          </p:nvPr>
        </p:nvSpPr>
        <p:spPr>
          <a:xfrm>
            <a:off x="611560" y="570156"/>
            <a:ext cx="7833193" cy="1202660"/>
          </a:xfrm>
        </p:spPr>
        <p:txBody>
          <a:bodyPr/>
          <a:lstStyle/>
          <a:p>
            <a:r>
              <a:rPr lang="tr-TR" sz="3600" b="1" dirty="0" err="1" smtClean="0"/>
              <a:t>Making</a:t>
            </a:r>
            <a:r>
              <a:rPr lang="tr-TR" sz="3600" b="1" dirty="0" smtClean="0"/>
              <a:t> a </a:t>
            </a:r>
            <a:r>
              <a:rPr lang="tr-TR" sz="3600" b="1" dirty="0" err="1" smtClean="0"/>
              <a:t>positive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first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impression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56814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48</a:t>
            </a:r>
          </a:p>
        </p:txBody>
      </p:sp>
    </p:spTree>
    <p:extLst>
      <p:ext uri="{BB962C8B-B14F-4D97-AF65-F5344CB8AC3E}">
        <p14:creationId xmlns:p14="http://schemas.microsoft.com/office/powerpoint/2010/main" val="166246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1052736"/>
            <a:ext cx="6777318" cy="2643047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WEEK 11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872808" cy="2037402"/>
          </a:xfrm>
        </p:spPr>
        <p:txBody>
          <a:bodyPr>
            <a:normAutofit/>
          </a:bodyPr>
          <a:lstStyle/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419917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971600" y="2060849"/>
            <a:ext cx="7745505" cy="43924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Body Language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Much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impact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create</a:t>
            </a:r>
            <a:r>
              <a:rPr lang="tr-TR" dirty="0" smtClean="0"/>
              <a:t> at an </a:t>
            </a:r>
            <a:r>
              <a:rPr lang="tr-TR" dirty="0" err="1" smtClean="0"/>
              <a:t>interview</a:t>
            </a:r>
            <a:r>
              <a:rPr lang="tr-TR" dirty="0" smtClean="0"/>
              <a:t> is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your</a:t>
            </a:r>
            <a:r>
              <a:rPr lang="tr-TR" dirty="0" smtClean="0"/>
              <a:t> body </a:t>
            </a:r>
            <a:r>
              <a:rPr lang="tr-TR" dirty="0" err="1" smtClean="0"/>
              <a:t>language</a:t>
            </a:r>
            <a:r>
              <a:rPr lang="tr-TR" dirty="0" smtClean="0"/>
              <a:t> 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getting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is </a:t>
            </a:r>
            <a:r>
              <a:rPr lang="tr-TR" dirty="0" err="1" smtClean="0"/>
              <a:t>essential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walk</a:t>
            </a:r>
            <a:r>
              <a:rPr lang="tr-TR" dirty="0" smtClean="0"/>
              <a:t>, sit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act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influence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interviewer’s</a:t>
            </a:r>
            <a:r>
              <a:rPr lang="tr-TR" dirty="0" smtClean="0"/>
              <a:t> </a:t>
            </a:r>
            <a:r>
              <a:rPr lang="tr-TR" dirty="0" err="1" smtClean="0"/>
              <a:t>opinion</a:t>
            </a:r>
            <a:r>
              <a:rPr lang="tr-TR" dirty="0" smtClean="0"/>
              <a:t> of </a:t>
            </a:r>
            <a:r>
              <a:rPr lang="tr-TR" dirty="0" err="1" smtClean="0"/>
              <a:t>you</a:t>
            </a:r>
            <a:r>
              <a:rPr lang="tr-TR" dirty="0" smtClean="0"/>
              <a:t> as </a:t>
            </a:r>
            <a:r>
              <a:rPr lang="tr-TR" dirty="0" err="1" smtClean="0"/>
              <a:t>much</a:t>
            </a:r>
            <a:r>
              <a:rPr lang="tr-TR" dirty="0" smtClean="0"/>
              <a:t> as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actually</a:t>
            </a:r>
            <a:r>
              <a:rPr lang="tr-TR" dirty="0" smtClean="0"/>
              <a:t> say. </a:t>
            </a:r>
          </a:p>
          <a:p>
            <a:r>
              <a:rPr lang="tr-TR" dirty="0" err="1" smtClean="0"/>
              <a:t>Discuss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in </a:t>
            </a:r>
            <a:r>
              <a:rPr lang="tr-TR" i="1" dirty="0" err="1" smtClean="0"/>
              <a:t>exercise</a:t>
            </a:r>
            <a:r>
              <a:rPr lang="tr-TR" i="1" dirty="0" smtClean="0"/>
              <a:t> 4a </a:t>
            </a:r>
            <a:r>
              <a:rPr lang="tr-TR" dirty="0" err="1" smtClean="0"/>
              <a:t>and</a:t>
            </a:r>
            <a:r>
              <a:rPr lang="tr-TR" dirty="0" smtClean="0"/>
              <a:t> do </a:t>
            </a:r>
            <a:r>
              <a:rPr lang="tr-TR" i="1" dirty="0" smtClean="0"/>
              <a:t>4b&amp;c</a:t>
            </a:r>
          </a:p>
          <a:p>
            <a:endParaRPr lang="tr-TR" i="1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611560" y="570156"/>
            <a:ext cx="7833193" cy="12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3600" b="1" dirty="0" err="1" smtClean="0"/>
              <a:t>Making</a:t>
            </a:r>
            <a:r>
              <a:rPr lang="tr-TR" sz="3600" b="1" dirty="0" smtClean="0"/>
              <a:t> a </a:t>
            </a:r>
            <a:r>
              <a:rPr lang="tr-TR" sz="3600" b="1" dirty="0" err="1" smtClean="0"/>
              <a:t>positive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first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impression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56814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50</a:t>
            </a:r>
          </a:p>
        </p:txBody>
      </p:sp>
      <p:pic>
        <p:nvPicPr>
          <p:cNvPr id="6" name="Picture 3" descr="C:\Users\Ebru\Desktop\pic\HM00050_-25m1ad2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2" t="15549" r="20528" b="17915"/>
          <a:stretch/>
        </p:blipFill>
        <p:spPr bwMode="auto">
          <a:xfrm>
            <a:off x="107504" y="1598014"/>
            <a:ext cx="792088" cy="64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79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Responding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at an </a:t>
            </a:r>
            <a:r>
              <a:rPr lang="tr-TR" dirty="0" err="1" smtClean="0"/>
              <a:t>interview</a:t>
            </a:r>
            <a:r>
              <a:rPr lang="tr-TR" dirty="0" smtClean="0"/>
              <a:t> is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opportunity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give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, </a:t>
            </a:r>
          </a:p>
          <a:p>
            <a:pPr lvl="1"/>
            <a:r>
              <a:rPr lang="tr-TR" dirty="0" err="1" smtClean="0"/>
              <a:t>prove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know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  <a:r>
              <a:rPr lang="tr-TR" dirty="0" err="1" smtClean="0"/>
              <a:t>entails</a:t>
            </a:r>
            <a:r>
              <a:rPr lang="tr-TR" dirty="0" smtClean="0"/>
              <a:t>, </a:t>
            </a:r>
            <a:endParaRPr lang="tr-TR" dirty="0"/>
          </a:p>
          <a:p>
            <a:pPr lvl="1"/>
            <a:r>
              <a:rPr lang="tr-TR" dirty="0" err="1" smtClean="0"/>
              <a:t>demonstrate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.</a:t>
            </a:r>
          </a:p>
          <a:p>
            <a:pPr lvl="1"/>
            <a:endParaRPr lang="tr-TR" dirty="0"/>
          </a:p>
          <a:p>
            <a:r>
              <a:rPr lang="tr-TR" dirty="0" err="1" smtClean="0"/>
              <a:t>Look</a:t>
            </a:r>
            <a:r>
              <a:rPr lang="tr-TR" dirty="0" smtClean="0"/>
              <a:t> at </a:t>
            </a:r>
            <a:r>
              <a:rPr lang="tr-TR" i="1" dirty="0" err="1" smtClean="0"/>
              <a:t>exercise</a:t>
            </a:r>
            <a:r>
              <a:rPr lang="tr-TR" i="1" dirty="0" smtClean="0"/>
              <a:t> 5a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467544" y="570156"/>
            <a:ext cx="8136904" cy="14906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800" b="1" dirty="0" err="1" smtClean="0"/>
              <a:t>Dealing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effectively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with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interview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questions</a:t>
            </a:r>
            <a:endParaRPr lang="tr-TR" sz="28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56814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50</a:t>
            </a:r>
          </a:p>
        </p:txBody>
      </p:sp>
    </p:spTree>
    <p:extLst>
      <p:ext uri="{BB962C8B-B14F-4D97-AF65-F5344CB8AC3E}">
        <p14:creationId xmlns:p14="http://schemas.microsoft.com/office/powerpoint/2010/main" val="316040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exercise</a:t>
            </a:r>
            <a:r>
              <a:rPr lang="tr-TR" dirty="0" smtClean="0"/>
              <a:t> 5b,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interview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 an </a:t>
            </a:r>
            <a:r>
              <a:rPr lang="tr-TR" dirty="0" err="1" smtClean="0"/>
              <a:t>interview</a:t>
            </a:r>
            <a:r>
              <a:rPr lang="tr-TR" dirty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asked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require</a:t>
            </a:r>
            <a:r>
              <a:rPr lang="tr-TR" dirty="0" smtClean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talk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yourself</a:t>
            </a:r>
            <a:r>
              <a:rPr lang="tr-TR" dirty="0" smtClean="0"/>
              <a:t>,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ambitions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personality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hobbies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interests</a:t>
            </a:r>
            <a:endParaRPr lang="tr-TR" dirty="0" smtClean="0"/>
          </a:p>
          <a:p>
            <a:pPr lvl="1"/>
            <a:r>
              <a:rPr lang="tr-TR" dirty="0" err="1" smtClean="0"/>
              <a:t>prove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researched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applied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endParaRPr lang="tr-TR" dirty="0" smtClean="0"/>
          </a:p>
          <a:p>
            <a:pPr lvl="1"/>
            <a:r>
              <a:rPr lang="tr-TR" dirty="0" err="1"/>
              <a:t>d</a:t>
            </a:r>
            <a:r>
              <a:rPr lang="tr-TR" dirty="0" err="1" smtClean="0"/>
              <a:t>emonstrate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  <a:r>
              <a:rPr lang="tr-TR" dirty="0" err="1" smtClean="0"/>
              <a:t>required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</a:p>
          <a:p>
            <a:pPr lvl="1"/>
            <a:endParaRPr lang="tr-TR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467544" y="570156"/>
            <a:ext cx="8136904" cy="14906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800" b="1" dirty="0" err="1" smtClean="0"/>
              <a:t>Dealing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effectively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with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interview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questions</a:t>
            </a:r>
            <a:endParaRPr lang="tr-TR" sz="28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56814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50</a:t>
            </a:r>
          </a:p>
        </p:txBody>
      </p:sp>
    </p:spTree>
    <p:extLst>
      <p:ext uri="{BB962C8B-B14F-4D97-AF65-F5344CB8AC3E}">
        <p14:creationId xmlns:p14="http://schemas.microsoft.com/office/powerpoint/2010/main" val="232253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9247" y="2060849"/>
            <a:ext cx="8049217" cy="4065314"/>
          </a:xfrm>
        </p:spPr>
        <p:txBody>
          <a:bodyPr/>
          <a:lstStyle/>
          <a:p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tr-TR" dirty="0" err="1" smtClean="0"/>
              <a:t>match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in </a:t>
            </a:r>
            <a:r>
              <a:rPr lang="tr-TR" i="1" dirty="0" err="1" smtClean="0"/>
              <a:t>exercise</a:t>
            </a:r>
            <a:r>
              <a:rPr lang="tr-TR" i="1" dirty="0" smtClean="0"/>
              <a:t> 5b. </a:t>
            </a:r>
          </a:p>
          <a:p>
            <a:pPr marL="0" indent="0">
              <a:buNone/>
            </a:pPr>
            <a:endParaRPr lang="tr-TR" i="1" dirty="0" smtClean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pairs</a:t>
            </a:r>
            <a:r>
              <a:rPr lang="tr-TR" dirty="0" smtClean="0"/>
              <a:t>, </a:t>
            </a:r>
            <a:r>
              <a:rPr lang="tr-TR" dirty="0" err="1" smtClean="0"/>
              <a:t>think</a:t>
            </a:r>
            <a:r>
              <a:rPr lang="tr-TR" dirty="0" smtClean="0"/>
              <a:t> of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category</a:t>
            </a:r>
            <a:r>
              <a:rPr lang="tr-TR" dirty="0" smtClean="0"/>
              <a:t>.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welcome</a:t>
            </a:r>
            <a:r>
              <a:rPr lang="tr-TR" dirty="0" smtClean="0"/>
              <a:t> in an </a:t>
            </a:r>
            <a:r>
              <a:rPr lang="tr-TR" dirty="0" err="1" smtClean="0"/>
              <a:t>interview</a:t>
            </a:r>
            <a:r>
              <a:rPr lang="tr-TR" dirty="0" smtClean="0"/>
              <a:t>?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not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asked</a:t>
            </a:r>
            <a:r>
              <a:rPr lang="tr-TR" dirty="0" smtClean="0"/>
              <a:t> ? </a:t>
            </a:r>
            <a:r>
              <a:rPr lang="tr-TR" i="1" dirty="0" smtClean="0"/>
              <a:t>(</a:t>
            </a:r>
            <a:r>
              <a:rPr lang="tr-TR" i="1" dirty="0" err="1" smtClean="0"/>
              <a:t>exercise</a:t>
            </a:r>
            <a:r>
              <a:rPr lang="tr-TR" i="1" dirty="0" smtClean="0"/>
              <a:t> 5c)</a:t>
            </a:r>
          </a:p>
          <a:p>
            <a:pPr marL="0" indent="0">
              <a:buNone/>
            </a:pPr>
            <a:endParaRPr lang="tr-TR" i="1" dirty="0" smtClean="0"/>
          </a:p>
          <a:p>
            <a:r>
              <a:rPr lang="tr-TR" dirty="0" err="1" smtClean="0"/>
              <a:t>Take</a:t>
            </a:r>
            <a:r>
              <a:rPr lang="tr-TR" dirty="0" smtClean="0"/>
              <a:t> </a:t>
            </a:r>
            <a:r>
              <a:rPr lang="tr-TR" dirty="0" err="1" smtClean="0"/>
              <a:t>turns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ask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in </a:t>
            </a:r>
            <a:r>
              <a:rPr lang="tr-TR" dirty="0" err="1" smtClean="0"/>
              <a:t>exercise</a:t>
            </a:r>
            <a:r>
              <a:rPr lang="tr-TR" dirty="0" smtClean="0"/>
              <a:t> 5b &amp; c. </a:t>
            </a:r>
            <a:r>
              <a:rPr lang="tr-TR" i="1" dirty="0"/>
              <a:t>(</a:t>
            </a:r>
            <a:r>
              <a:rPr lang="tr-TR" i="1" dirty="0" err="1"/>
              <a:t>exercise</a:t>
            </a:r>
            <a:r>
              <a:rPr lang="tr-TR" i="1" dirty="0"/>
              <a:t> </a:t>
            </a:r>
            <a:r>
              <a:rPr lang="tr-TR" i="1" dirty="0" smtClean="0"/>
              <a:t>5d)</a:t>
            </a:r>
            <a:endParaRPr lang="tr-TR" i="1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467544" y="570156"/>
            <a:ext cx="8136904" cy="14906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800" b="1" dirty="0" err="1" smtClean="0"/>
              <a:t>Dealing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effectively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with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interview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questions</a:t>
            </a:r>
            <a:endParaRPr lang="tr-TR" sz="28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56814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50-51</a:t>
            </a:r>
          </a:p>
        </p:txBody>
      </p:sp>
    </p:spTree>
    <p:extLst>
      <p:ext uri="{BB962C8B-B14F-4D97-AF65-F5344CB8AC3E}">
        <p14:creationId xmlns:p14="http://schemas.microsoft.com/office/powerpoint/2010/main" val="112780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3988965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exercise</a:t>
            </a:r>
            <a:r>
              <a:rPr lang="tr-TR" dirty="0" smtClean="0"/>
              <a:t> 5g,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advices</a:t>
            </a:r>
            <a:r>
              <a:rPr lang="tr-TR" dirty="0" smtClean="0"/>
              <a:t> on how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practical</a:t>
            </a:r>
            <a:r>
              <a:rPr lang="tr-TR" dirty="0" smtClean="0"/>
              <a:t> </a:t>
            </a:r>
            <a:r>
              <a:rPr lang="tr-TR" dirty="0" err="1" smtClean="0"/>
              <a:t>tips</a:t>
            </a:r>
            <a:r>
              <a:rPr lang="tr-TR" dirty="0" smtClean="0"/>
              <a:t>. </a:t>
            </a:r>
          </a:p>
          <a:p>
            <a:r>
              <a:rPr lang="tr-TR" dirty="0" smtClean="0"/>
              <a:t>Here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advices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Be 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explicit</a:t>
            </a:r>
            <a:endParaRPr lang="tr-TR" dirty="0" smtClean="0"/>
          </a:p>
          <a:p>
            <a:pPr lvl="1"/>
            <a:r>
              <a:rPr lang="tr-TR" dirty="0" smtClean="0"/>
              <a:t>Be </a:t>
            </a:r>
            <a:r>
              <a:rPr lang="tr-TR" dirty="0" err="1" smtClean="0"/>
              <a:t>audible</a:t>
            </a:r>
            <a:endParaRPr lang="tr-TR" dirty="0" smtClean="0"/>
          </a:p>
          <a:p>
            <a:pPr lvl="1"/>
            <a:r>
              <a:rPr lang="tr-TR" dirty="0" smtClean="0"/>
              <a:t>Be </a:t>
            </a:r>
            <a:r>
              <a:rPr lang="tr-TR" dirty="0" err="1" smtClean="0"/>
              <a:t>concise</a:t>
            </a:r>
            <a:endParaRPr lang="tr-TR" dirty="0" smtClean="0"/>
          </a:p>
          <a:p>
            <a:pPr lvl="1"/>
            <a:r>
              <a:rPr lang="tr-TR" dirty="0" smtClean="0"/>
              <a:t>Be </a:t>
            </a:r>
            <a:r>
              <a:rPr lang="tr-TR" dirty="0" err="1" smtClean="0"/>
              <a:t>truthful</a:t>
            </a:r>
            <a:endParaRPr lang="tr-TR" dirty="0" smtClean="0"/>
          </a:p>
          <a:p>
            <a:pPr lvl="1"/>
            <a:r>
              <a:rPr lang="tr-TR" dirty="0" err="1" smtClean="0"/>
              <a:t>Focus</a:t>
            </a:r>
            <a:r>
              <a:rPr lang="tr-TR" dirty="0" smtClean="0"/>
              <a:t> on </a:t>
            </a:r>
            <a:r>
              <a:rPr lang="tr-TR" dirty="0" err="1" smtClean="0"/>
              <a:t>action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taken</a:t>
            </a:r>
            <a:r>
              <a:rPr lang="tr-TR" dirty="0" smtClean="0"/>
              <a:t> 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Do </a:t>
            </a:r>
            <a:r>
              <a:rPr lang="tr-TR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exercise</a:t>
            </a:r>
            <a:r>
              <a:rPr lang="tr-TR" i="1" dirty="0" smtClean="0"/>
              <a:t> 5h. </a:t>
            </a:r>
            <a:endParaRPr lang="tr-TR" i="1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467544" y="570156"/>
            <a:ext cx="8136904" cy="14906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800" b="1" dirty="0" err="1" smtClean="0"/>
              <a:t>Dealing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effectively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with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interview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questions</a:t>
            </a:r>
            <a:endParaRPr lang="tr-TR" sz="28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56814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51</a:t>
            </a:r>
          </a:p>
        </p:txBody>
      </p:sp>
    </p:spTree>
    <p:extLst>
      <p:ext uri="{BB962C8B-B14F-4D97-AF65-F5344CB8AC3E}">
        <p14:creationId xmlns:p14="http://schemas.microsoft.com/office/powerpoint/2010/main" val="408385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interviews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required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talk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yourself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interviewers</a:t>
            </a:r>
            <a:r>
              <a:rPr lang="tr-TR" dirty="0" smtClean="0"/>
              <a:t> </a:t>
            </a:r>
            <a:r>
              <a:rPr lang="tr-TR" dirty="0" err="1" smtClean="0"/>
              <a:t>want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</a:t>
            </a:r>
            <a:r>
              <a:rPr lang="tr-TR" dirty="0" err="1" smtClean="0"/>
              <a:t>whether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type</a:t>
            </a:r>
            <a:r>
              <a:rPr lang="tr-TR" dirty="0" smtClean="0"/>
              <a:t> of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be </a:t>
            </a:r>
            <a:r>
              <a:rPr lang="tr-TR" dirty="0" err="1" smtClean="0"/>
              <a:t>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personality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fit in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rest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pairs</a:t>
            </a:r>
            <a:r>
              <a:rPr lang="tr-TR" dirty="0" smtClean="0"/>
              <a:t>, </a:t>
            </a:r>
            <a:r>
              <a:rPr lang="tr-TR" dirty="0" err="1" smtClean="0"/>
              <a:t>discuss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in </a:t>
            </a:r>
            <a:r>
              <a:rPr lang="tr-TR" i="1" dirty="0" err="1" smtClean="0"/>
              <a:t>exercise</a:t>
            </a:r>
            <a:r>
              <a:rPr lang="tr-TR" i="1" dirty="0" smtClean="0"/>
              <a:t> 6a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4400" b="1" dirty="0" err="1" smtClean="0"/>
              <a:t>Talking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about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yourself</a:t>
            </a:r>
            <a:r>
              <a:rPr lang="tr-TR" sz="4400" b="1" dirty="0" smtClean="0"/>
              <a:t> </a:t>
            </a:r>
            <a:endParaRPr lang="tr-TR" sz="4400" b="1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156814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52</a:t>
            </a:r>
          </a:p>
        </p:txBody>
      </p:sp>
    </p:spTree>
    <p:extLst>
      <p:ext uri="{BB962C8B-B14F-4D97-AF65-F5344CB8AC3E}">
        <p14:creationId xmlns:p14="http://schemas.microsoft.com/office/powerpoint/2010/main" val="234488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Alejandro</a:t>
            </a:r>
            <a:r>
              <a:rPr lang="tr-TR" dirty="0" smtClean="0"/>
              <a:t> is a </a:t>
            </a:r>
            <a:r>
              <a:rPr lang="tr-TR" dirty="0" err="1" smtClean="0"/>
              <a:t>recent</a:t>
            </a:r>
            <a:r>
              <a:rPr lang="tr-TR" dirty="0" smtClean="0"/>
              <a:t> </a:t>
            </a:r>
            <a:r>
              <a:rPr lang="tr-TR" dirty="0" err="1" smtClean="0"/>
              <a:t>Economics</a:t>
            </a:r>
            <a:r>
              <a:rPr lang="tr-TR" dirty="0" smtClean="0"/>
              <a:t> </a:t>
            </a:r>
            <a:r>
              <a:rPr lang="tr-TR" dirty="0" err="1" smtClean="0"/>
              <a:t>graduate</a:t>
            </a:r>
            <a:r>
              <a:rPr lang="tr-TR" dirty="0" smtClean="0"/>
              <a:t>, </a:t>
            </a:r>
            <a:r>
              <a:rPr lang="tr-TR" dirty="0" err="1" smtClean="0"/>
              <a:t>practising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an </a:t>
            </a:r>
            <a:r>
              <a:rPr lang="tr-TR" dirty="0" err="1" smtClean="0"/>
              <a:t>interview</a:t>
            </a:r>
            <a:r>
              <a:rPr lang="tr-TR" dirty="0" smtClean="0"/>
              <a:t> at an </a:t>
            </a:r>
            <a:r>
              <a:rPr lang="tr-TR" dirty="0" err="1" smtClean="0"/>
              <a:t>international</a:t>
            </a:r>
            <a:r>
              <a:rPr lang="tr-TR" dirty="0" smtClean="0"/>
              <a:t> bank.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Listen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Grace</a:t>
            </a:r>
            <a:r>
              <a:rPr lang="tr-TR" dirty="0" smtClean="0"/>
              <a:t> ,a </a:t>
            </a:r>
            <a:r>
              <a:rPr lang="tr-TR" dirty="0" err="1" smtClean="0"/>
              <a:t>recruitment</a:t>
            </a:r>
            <a:r>
              <a:rPr lang="tr-TR" dirty="0" smtClean="0"/>
              <a:t> </a:t>
            </a:r>
            <a:r>
              <a:rPr lang="tr-TR" dirty="0" err="1" smtClean="0"/>
              <a:t>expert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6b, c, d, e. </a:t>
            </a:r>
          </a:p>
          <a:p>
            <a:endParaRPr lang="tr-TR" i="1" dirty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pairs</a:t>
            </a:r>
            <a:r>
              <a:rPr lang="tr-TR" dirty="0" smtClean="0"/>
              <a:t> </a:t>
            </a:r>
            <a:r>
              <a:rPr lang="tr-TR" dirty="0" err="1" smtClean="0"/>
              <a:t>underline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useful</a:t>
            </a:r>
            <a:r>
              <a:rPr lang="tr-TR" dirty="0" smtClean="0"/>
              <a:t> </a:t>
            </a:r>
            <a:r>
              <a:rPr lang="tr-TR" dirty="0" err="1" smtClean="0"/>
              <a:t>phrases</a:t>
            </a:r>
            <a:r>
              <a:rPr lang="tr-TR" dirty="0" smtClean="0"/>
              <a:t> in </a:t>
            </a:r>
            <a:r>
              <a:rPr lang="tr-TR" dirty="0" err="1" smtClean="0"/>
              <a:t>exercise</a:t>
            </a:r>
            <a:r>
              <a:rPr lang="tr-TR" dirty="0" smtClean="0"/>
              <a:t> 6e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Alejandro’s</a:t>
            </a:r>
            <a:r>
              <a:rPr lang="tr-TR" dirty="0" smtClean="0"/>
              <a:t> </a:t>
            </a:r>
            <a:r>
              <a:rPr lang="tr-TR" dirty="0" err="1" smtClean="0"/>
              <a:t>answers</a:t>
            </a:r>
            <a:r>
              <a:rPr lang="tr-TR" dirty="0" smtClean="0"/>
              <a:t> </a:t>
            </a:r>
            <a:r>
              <a:rPr lang="tr-TR" i="1" dirty="0" smtClean="0"/>
              <a:t>(</a:t>
            </a:r>
            <a:r>
              <a:rPr lang="tr-TR" i="1" dirty="0" err="1" smtClean="0"/>
              <a:t>exercise</a:t>
            </a:r>
            <a:r>
              <a:rPr lang="tr-TR" i="1" dirty="0" smtClean="0"/>
              <a:t> 6f)</a:t>
            </a:r>
          </a:p>
          <a:p>
            <a:endParaRPr lang="tr-TR" dirty="0" smtClean="0"/>
          </a:p>
          <a:p>
            <a:r>
              <a:rPr lang="tr-TR" dirty="0" err="1" smtClean="0"/>
              <a:t>Take</a:t>
            </a:r>
            <a:r>
              <a:rPr lang="tr-TR" dirty="0" smtClean="0"/>
              <a:t> </a:t>
            </a:r>
            <a:r>
              <a:rPr lang="tr-TR" dirty="0" err="1" smtClean="0"/>
              <a:t>turns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ask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useful</a:t>
            </a:r>
            <a:r>
              <a:rPr lang="tr-TR" dirty="0" smtClean="0"/>
              <a:t> </a:t>
            </a:r>
            <a:r>
              <a:rPr lang="tr-TR" dirty="0" err="1" smtClean="0"/>
              <a:t>phrases</a:t>
            </a:r>
            <a:r>
              <a:rPr lang="tr-TR" dirty="0" smtClean="0"/>
              <a:t>. </a:t>
            </a:r>
            <a:r>
              <a:rPr lang="tr-TR" i="1" dirty="0"/>
              <a:t>(</a:t>
            </a:r>
            <a:r>
              <a:rPr lang="tr-TR" i="1" dirty="0" err="1"/>
              <a:t>exercise</a:t>
            </a:r>
            <a:r>
              <a:rPr lang="tr-TR" i="1" dirty="0"/>
              <a:t> </a:t>
            </a:r>
            <a:r>
              <a:rPr lang="tr-TR" i="1" dirty="0" smtClean="0"/>
              <a:t>6g)</a:t>
            </a:r>
            <a:endParaRPr lang="tr-TR" i="1" dirty="0"/>
          </a:p>
          <a:p>
            <a:endParaRPr lang="tr-TR" dirty="0"/>
          </a:p>
        </p:txBody>
      </p:sp>
      <p:sp>
        <p:nvSpPr>
          <p:cNvPr id="4" name="Başlık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</p:spPr>
        <p:txBody>
          <a:bodyPr/>
          <a:lstStyle/>
          <a:p>
            <a:pPr algn="l"/>
            <a:r>
              <a:rPr lang="tr-TR" sz="4400" b="1" dirty="0" err="1" smtClean="0"/>
              <a:t>Talking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about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yourself</a:t>
            </a:r>
            <a:r>
              <a:rPr lang="tr-TR" sz="4400" b="1" dirty="0" smtClean="0"/>
              <a:t> </a:t>
            </a:r>
            <a:endParaRPr lang="tr-TR" sz="4400" b="1" dirty="0"/>
          </a:p>
        </p:txBody>
      </p:sp>
      <p:pic>
        <p:nvPicPr>
          <p:cNvPr id="5" name="Picture 3" descr="C:\Users\Ebru\Desktop\pic\HM00050_-25m1ad2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2" t="15549" r="20528" b="17915"/>
          <a:stretch/>
        </p:blipFill>
        <p:spPr bwMode="auto">
          <a:xfrm>
            <a:off x="107504" y="1598014"/>
            <a:ext cx="792088" cy="64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Yuvarlatılmış Dikdörtgen 5"/>
          <p:cNvSpPr/>
          <p:nvPr/>
        </p:nvSpPr>
        <p:spPr>
          <a:xfrm>
            <a:off x="215516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52-53</a:t>
            </a:r>
          </a:p>
        </p:txBody>
      </p:sp>
    </p:spTree>
    <p:extLst>
      <p:ext uri="{BB962C8B-B14F-4D97-AF65-F5344CB8AC3E}">
        <p14:creationId xmlns:p14="http://schemas.microsoft.com/office/powerpoint/2010/main" val="10076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1052736"/>
            <a:ext cx="6777318" cy="2643047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WEEK 12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872808" cy="2037402"/>
          </a:xfrm>
        </p:spPr>
        <p:txBody>
          <a:bodyPr>
            <a:normAutofit/>
          </a:bodyPr>
          <a:lstStyle/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419917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83341" y="476672"/>
            <a:ext cx="6777318" cy="2643047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UNIT 3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872808" cy="2037402"/>
          </a:xfrm>
        </p:spPr>
        <p:txBody>
          <a:bodyPr>
            <a:normAutofit/>
          </a:bodyPr>
          <a:lstStyle/>
          <a:p>
            <a:r>
              <a:rPr lang="tr-TR" sz="4400" b="1" dirty="0" err="1" smtClean="0"/>
              <a:t>Successful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Interviews</a:t>
            </a:r>
            <a:r>
              <a:rPr lang="tr-TR" sz="4400" b="1" dirty="0" smtClean="0"/>
              <a:t> 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325120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Whatever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applying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certain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certainly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asked</a:t>
            </a:r>
            <a:r>
              <a:rPr lang="tr-TR" dirty="0" smtClean="0"/>
              <a:t>. </a:t>
            </a:r>
          </a:p>
          <a:p>
            <a:endParaRPr lang="tr-TR" dirty="0"/>
          </a:p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of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kinds</a:t>
            </a:r>
            <a:r>
              <a:rPr lang="tr-TR" dirty="0" smtClean="0"/>
              <a:t> of </a:t>
            </a:r>
            <a:r>
              <a:rPr lang="tr-TR" dirty="0" err="1" smtClean="0"/>
              <a:t>questions</a:t>
            </a:r>
            <a:r>
              <a:rPr lang="tr-TR" dirty="0" smtClean="0"/>
              <a:t> ?</a:t>
            </a:r>
          </a:p>
          <a:p>
            <a:endParaRPr lang="tr-TR" dirty="0"/>
          </a:p>
          <a:p>
            <a:r>
              <a:rPr lang="tr-TR" dirty="0" err="1" smtClean="0"/>
              <a:t>Preparing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help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demonstrate</a:t>
            </a:r>
            <a:r>
              <a:rPr lang="tr-TR" dirty="0" smtClean="0"/>
              <a:t> </a:t>
            </a:r>
            <a:r>
              <a:rPr lang="tr-TR" dirty="0" err="1" smtClean="0"/>
              <a:t>effectively</a:t>
            </a:r>
            <a:r>
              <a:rPr lang="tr-TR" dirty="0" smtClean="0"/>
              <a:t> </a:t>
            </a:r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 </a:t>
            </a:r>
            <a:r>
              <a:rPr lang="tr-TR" dirty="0" err="1" smtClean="0"/>
              <a:t>candidate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position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 err="1" smtClean="0"/>
              <a:t>Avoiding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Common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Mistakes</a:t>
            </a:r>
            <a:r>
              <a:rPr lang="tr-TR" sz="4400" b="1" dirty="0" smtClean="0"/>
              <a:t> </a:t>
            </a:r>
            <a:endParaRPr lang="tr-TR" sz="4400" b="1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215516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53</a:t>
            </a:r>
          </a:p>
        </p:txBody>
      </p:sp>
    </p:spTree>
    <p:extLst>
      <p:ext uri="{BB962C8B-B14F-4D97-AF65-F5344CB8AC3E}">
        <p14:creationId xmlns:p14="http://schemas.microsoft.com/office/powerpoint/2010/main" val="294679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pairs</a:t>
            </a:r>
            <a:r>
              <a:rPr lang="tr-TR" dirty="0" smtClean="0"/>
              <a:t>, </a:t>
            </a:r>
            <a:r>
              <a:rPr lang="tr-TR" dirty="0" err="1" smtClean="0"/>
              <a:t>discuss</a:t>
            </a:r>
            <a:r>
              <a:rPr lang="tr-TR" dirty="0" smtClean="0"/>
              <a:t> how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. </a:t>
            </a:r>
            <a:r>
              <a:rPr lang="tr-TR" dirty="0" err="1" smtClean="0"/>
              <a:t>Then</a:t>
            </a:r>
            <a:r>
              <a:rPr lang="tr-TR" dirty="0" smtClean="0"/>
              <a:t> , </a:t>
            </a:r>
            <a:r>
              <a:rPr lang="tr-TR" dirty="0" err="1" smtClean="0"/>
              <a:t>take</a:t>
            </a:r>
            <a:r>
              <a:rPr lang="tr-TR" dirty="0" smtClean="0"/>
              <a:t> </a:t>
            </a:r>
            <a:r>
              <a:rPr lang="tr-TR" dirty="0" err="1" smtClean="0"/>
              <a:t>turns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ask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/>
              <a:t> </a:t>
            </a:r>
            <a:r>
              <a:rPr lang="tr-TR" i="1" dirty="0" smtClean="0"/>
              <a:t>(</a:t>
            </a:r>
            <a:r>
              <a:rPr lang="tr-TR" i="1" dirty="0" err="1" smtClean="0"/>
              <a:t>Exercise</a:t>
            </a:r>
            <a:r>
              <a:rPr lang="tr-TR" i="1" dirty="0" smtClean="0"/>
              <a:t> 7a):</a:t>
            </a:r>
          </a:p>
          <a:p>
            <a:pPr lvl="1"/>
            <a:r>
              <a:rPr lang="tr-TR" dirty="0" err="1" smtClean="0"/>
              <a:t>What</a:t>
            </a:r>
            <a:r>
              <a:rPr lang="tr-TR" dirty="0" smtClean="0"/>
              <a:t> 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as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strengths</a:t>
            </a:r>
            <a:r>
              <a:rPr lang="tr-TR" dirty="0" smtClean="0"/>
              <a:t>?</a:t>
            </a:r>
          </a:p>
          <a:p>
            <a:pPr lvl="1"/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attend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choose</a:t>
            </a:r>
            <a:r>
              <a:rPr lang="tr-TR" dirty="0" smtClean="0"/>
              <a:t> it ?</a:t>
            </a:r>
          </a:p>
          <a:p>
            <a:pPr lvl="1"/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weaknesses</a:t>
            </a:r>
            <a:r>
              <a:rPr lang="tr-TR" dirty="0" smtClean="0"/>
              <a:t>?</a:t>
            </a:r>
          </a:p>
          <a:p>
            <a:pPr lvl="1"/>
            <a:r>
              <a:rPr lang="tr-TR" dirty="0" err="1" smtClean="0"/>
              <a:t>What</a:t>
            </a:r>
            <a:r>
              <a:rPr lang="tr-TR" dirty="0" smtClean="0"/>
              <a:t> 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doing</a:t>
            </a:r>
            <a:r>
              <a:rPr lang="tr-TR" dirty="0" smtClean="0"/>
              <a:t> in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spare</a:t>
            </a:r>
            <a:r>
              <a:rPr lang="tr-TR" dirty="0" smtClean="0"/>
              <a:t> time ?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  <p:sp>
        <p:nvSpPr>
          <p:cNvPr id="4" name="Başlık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</p:spPr>
        <p:txBody>
          <a:bodyPr/>
          <a:lstStyle/>
          <a:p>
            <a:r>
              <a:rPr lang="tr-TR" sz="4400" b="1" dirty="0" err="1" smtClean="0"/>
              <a:t>Avoiding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Common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Mistakes</a:t>
            </a:r>
            <a:r>
              <a:rPr lang="tr-TR" sz="4400" b="1" dirty="0" smtClean="0"/>
              <a:t> </a:t>
            </a:r>
            <a:endParaRPr lang="tr-TR" sz="44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215516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53</a:t>
            </a:r>
          </a:p>
        </p:txBody>
      </p:sp>
    </p:spTree>
    <p:extLst>
      <p:ext uri="{BB962C8B-B14F-4D97-AF65-F5344CB8AC3E}">
        <p14:creationId xmlns:p14="http://schemas.microsoft.com/office/powerpoint/2010/main" val="346681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Match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advice</a:t>
            </a:r>
            <a:r>
              <a:rPr lang="tr-TR" dirty="0" smtClean="0"/>
              <a:t> in </a:t>
            </a:r>
            <a:r>
              <a:rPr lang="tr-TR" i="1" dirty="0" err="1" smtClean="0"/>
              <a:t>exercise</a:t>
            </a:r>
            <a:r>
              <a:rPr lang="tr-TR" i="1" dirty="0" smtClean="0"/>
              <a:t> 7c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in </a:t>
            </a:r>
            <a:r>
              <a:rPr lang="tr-TR" i="1" dirty="0" err="1" smtClean="0"/>
              <a:t>exercise</a:t>
            </a:r>
            <a:r>
              <a:rPr lang="tr-TR" i="1" dirty="0" smtClean="0"/>
              <a:t> 7a. </a:t>
            </a:r>
          </a:p>
          <a:p>
            <a:endParaRPr lang="tr-TR" i="1" dirty="0"/>
          </a:p>
          <a:p>
            <a:r>
              <a:rPr lang="tr-TR" dirty="0"/>
              <a:t>D</a:t>
            </a:r>
            <a:r>
              <a:rPr lang="tr-TR" dirty="0" smtClean="0"/>
              <a:t>o </a:t>
            </a:r>
            <a:r>
              <a:rPr lang="tr-TR" dirty="0" err="1" smtClean="0"/>
              <a:t>the</a:t>
            </a:r>
            <a:r>
              <a:rPr lang="tr-TR" dirty="0" smtClean="0"/>
              <a:t> rest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exercises</a:t>
            </a:r>
            <a:r>
              <a:rPr lang="tr-TR" dirty="0" smtClean="0"/>
              <a:t>: </a:t>
            </a:r>
            <a:r>
              <a:rPr lang="tr-TR" i="1" dirty="0" err="1" smtClean="0"/>
              <a:t>exercise</a:t>
            </a:r>
            <a:r>
              <a:rPr lang="tr-TR" i="1" dirty="0" smtClean="0"/>
              <a:t> 7e, f, g. </a:t>
            </a:r>
            <a:endParaRPr lang="tr-TR" i="1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840890" y="7225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4400" b="1" dirty="0" err="1" smtClean="0"/>
              <a:t>Avoiding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Common</a:t>
            </a:r>
            <a:r>
              <a:rPr lang="tr-TR" sz="4400" b="1" dirty="0" smtClean="0"/>
              <a:t> </a:t>
            </a:r>
            <a:r>
              <a:rPr lang="tr-TR" sz="4400" b="1" dirty="0" err="1" smtClean="0"/>
              <a:t>Mistakes</a:t>
            </a:r>
            <a:r>
              <a:rPr lang="tr-TR" sz="4400" b="1" dirty="0" smtClean="0"/>
              <a:t> </a:t>
            </a:r>
            <a:endParaRPr lang="tr-TR" sz="44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215516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54</a:t>
            </a:r>
          </a:p>
        </p:txBody>
      </p:sp>
    </p:spTree>
    <p:extLst>
      <p:ext uri="{BB962C8B-B14F-4D97-AF65-F5344CB8AC3E}">
        <p14:creationId xmlns:p14="http://schemas.microsoft.com/office/powerpoint/2010/main" val="338920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Successful</a:t>
            </a:r>
            <a:r>
              <a:rPr lang="tr-TR" dirty="0" smtClean="0"/>
              <a:t> </a:t>
            </a:r>
            <a:r>
              <a:rPr lang="tr-TR" dirty="0" err="1" smtClean="0"/>
              <a:t>candidates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ones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research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walk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an </a:t>
            </a:r>
            <a:r>
              <a:rPr lang="tr-TR" dirty="0" err="1" smtClean="0"/>
              <a:t>interview</a:t>
            </a:r>
            <a:r>
              <a:rPr lang="tr-TR" dirty="0" smtClean="0"/>
              <a:t> </a:t>
            </a:r>
            <a:r>
              <a:rPr lang="tr-TR" dirty="0" err="1" smtClean="0"/>
              <a:t>confident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exactly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 is </a:t>
            </a:r>
            <a:r>
              <a:rPr lang="tr-TR" dirty="0" err="1" smtClean="0"/>
              <a:t>looking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Listen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extract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interview</a:t>
            </a:r>
            <a:r>
              <a:rPr lang="tr-TR" dirty="0" smtClean="0"/>
              <a:t> of </a:t>
            </a:r>
            <a:r>
              <a:rPr lang="tr-TR" dirty="0" err="1" smtClean="0"/>
              <a:t>Silvia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Futerra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8a, b, c. </a:t>
            </a:r>
            <a:endParaRPr lang="tr-TR" i="1" dirty="0" smtClean="0"/>
          </a:p>
          <a:p>
            <a:endParaRPr lang="tr-TR" i="1" dirty="0"/>
          </a:p>
          <a:p>
            <a:r>
              <a:rPr lang="tr-TR" dirty="0"/>
              <a:t>Do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i="1" dirty="0" err="1"/>
              <a:t>exercises</a:t>
            </a:r>
            <a:r>
              <a:rPr lang="tr-TR" i="1" dirty="0"/>
              <a:t> 8e &amp; f </a:t>
            </a:r>
          </a:p>
          <a:p>
            <a:endParaRPr lang="tr-TR" i="1" dirty="0"/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611560" y="739835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3600" b="1" dirty="0" err="1" smtClean="0"/>
              <a:t>Proving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you’ve</a:t>
            </a:r>
            <a:r>
              <a:rPr lang="tr-TR" sz="3600" b="1" dirty="0" smtClean="0"/>
              <a:t> done </a:t>
            </a:r>
            <a:r>
              <a:rPr lang="tr-TR" sz="3600" b="1" dirty="0" err="1" smtClean="0"/>
              <a:t>your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research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215516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54</a:t>
            </a:r>
          </a:p>
        </p:txBody>
      </p:sp>
      <p:pic>
        <p:nvPicPr>
          <p:cNvPr id="6" name="Picture 3" descr="C:\Users\Ebru\Desktop\pic\HM00050_-25m1ad2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2" t="15549" r="20528" b="17915"/>
          <a:stretch/>
        </p:blipFill>
        <p:spPr bwMode="auto">
          <a:xfrm>
            <a:off x="139997" y="4619741"/>
            <a:ext cx="614640" cy="49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10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1052736"/>
            <a:ext cx="6777318" cy="2643047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WEEK 13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872808" cy="2037402"/>
          </a:xfrm>
        </p:spPr>
        <p:txBody>
          <a:bodyPr>
            <a:normAutofit/>
          </a:bodyPr>
          <a:lstStyle/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78365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every</a:t>
            </a:r>
            <a:r>
              <a:rPr lang="tr-TR" dirty="0" smtClean="0"/>
              <a:t> </a:t>
            </a:r>
            <a:r>
              <a:rPr lang="tr-TR" dirty="0" err="1" smtClean="0"/>
              <a:t>interview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asked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transferable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experience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how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meet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requirements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</a:p>
          <a:p>
            <a:pPr lvl="1"/>
            <a:endParaRPr lang="tr-TR" dirty="0"/>
          </a:p>
          <a:p>
            <a:r>
              <a:rPr lang="tr-TR" dirty="0" err="1" smtClean="0"/>
              <a:t>Therefore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show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how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relate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. 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539552" y="570156"/>
            <a:ext cx="8424936" cy="1274668"/>
          </a:xfrm>
        </p:spPr>
        <p:txBody>
          <a:bodyPr/>
          <a:lstStyle/>
          <a:p>
            <a:r>
              <a:rPr lang="tr-TR" sz="3600" b="1" dirty="0" err="1" smtClean="0"/>
              <a:t>Demonstrating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you’ve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got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what</a:t>
            </a:r>
            <a:r>
              <a:rPr lang="tr-TR" sz="3600" b="1" dirty="0" smtClean="0"/>
              <a:t> it </a:t>
            </a:r>
            <a:r>
              <a:rPr lang="tr-TR" sz="3600" b="1" dirty="0" err="1" smtClean="0"/>
              <a:t>takes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215516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56</a:t>
            </a:r>
          </a:p>
        </p:txBody>
      </p:sp>
    </p:spTree>
    <p:extLst>
      <p:ext uri="{BB962C8B-B14F-4D97-AF65-F5344CB8AC3E}">
        <p14:creationId xmlns:p14="http://schemas.microsoft.com/office/powerpoint/2010/main" val="313096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1" y="2248347"/>
            <a:ext cx="7833192" cy="420498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Listen </a:t>
            </a:r>
            <a:r>
              <a:rPr lang="tr-TR" dirty="0" err="1" smtClean="0"/>
              <a:t>to</a:t>
            </a:r>
            <a:r>
              <a:rPr lang="tr-TR" dirty="0" smtClean="0"/>
              <a:t> Susana </a:t>
            </a:r>
            <a:r>
              <a:rPr lang="tr-TR" dirty="0" err="1" smtClean="0"/>
              <a:t>Cilveti</a:t>
            </a:r>
            <a:r>
              <a:rPr lang="tr-TR" dirty="0" smtClean="0"/>
              <a:t>, a </a:t>
            </a:r>
            <a:r>
              <a:rPr lang="tr-TR" dirty="0" err="1" smtClean="0"/>
              <a:t>recent</a:t>
            </a:r>
            <a:r>
              <a:rPr lang="tr-TR" dirty="0" smtClean="0"/>
              <a:t> </a:t>
            </a:r>
            <a:r>
              <a:rPr lang="tr-TR" dirty="0" err="1" smtClean="0"/>
              <a:t>graduate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9a &amp; b.  (</a:t>
            </a:r>
            <a:r>
              <a:rPr lang="tr-TR" i="1" dirty="0" err="1" smtClean="0"/>
              <a:t>Track</a:t>
            </a:r>
            <a:r>
              <a:rPr lang="tr-TR" i="1" dirty="0" smtClean="0"/>
              <a:t> 4.14)</a:t>
            </a:r>
          </a:p>
          <a:p>
            <a:endParaRPr lang="tr-TR" i="1" dirty="0"/>
          </a:p>
          <a:p>
            <a:r>
              <a:rPr lang="tr-TR" dirty="0" smtClean="0"/>
              <a:t>Listen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Silvia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9 f &amp; g. </a:t>
            </a:r>
            <a:r>
              <a:rPr lang="tr-TR" i="1" dirty="0"/>
              <a:t>(</a:t>
            </a:r>
            <a:r>
              <a:rPr lang="tr-TR" i="1" dirty="0" err="1" smtClean="0"/>
              <a:t>Track</a:t>
            </a:r>
            <a:r>
              <a:rPr lang="tr-TR" i="1" dirty="0" smtClean="0"/>
              <a:t> 4.15)</a:t>
            </a:r>
          </a:p>
          <a:p>
            <a:endParaRPr lang="tr-TR" i="1" dirty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exercise</a:t>
            </a:r>
            <a:r>
              <a:rPr lang="tr-TR" dirty="0" smtClean="0"/>
              <a:t> </a:t>
            </a:r>
            <a:r>
              <a:rPr lang="tr-TR" i="1" dirty="0" smtClean="0"/>
              <a:t>9k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is </a:t>
            </a:r>
            <a:r>
              <a:rPr lang="tr-TR" dirty="0" err="1" smtClean="0"/>
              <a:t>table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interview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. </a:t>
            </a:r>
            <a:r>
              <a:rPr lang="tr-TR" dirty="0" err="1" smtClean="0"/>
              <a:t>Look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table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do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exercises</a:t>
            </a:r>
            <a:r>
              <a:rPr lang="tr-TR" i="1" dirty="0" smtClean="0"/>
              <a:t> 9k &amp; l. </a:t>
            </a:r>
            <a:endParaRPr lang="tr-TR" i="1" dirty="0"/>
          </a:p>
          <a:p>
            <a:endParaRPr lang="tr-TR" i="1" dirty="0"/>
          </a:p>
        </p:txBody>
      </p:sp>
      <p:sp>
        <p:nvSpPr>
          <p:cNvPr id="4" name="Başlık 2"/>
          <p:cNvSpPr>
            <a:spLocks noGrp="1"/>
          </p:cNvSpPr>
          <p:nvPr>
            <p:ph type="title"/>
          </p:nvPr>
        </p:nvSpPr>
        <p:spPr>
          <a:xfrm>
            <a:off x="539552" y="570156"/>
            <a:ext cx="8424936" cy="1274668"/>
          </a:xfrm>
        </p:spPr>
        <p:txBody>
          <a:bodyPr/>
          <a:lstStyle/>
          <a:p>
            <a:r>
              <a:rPr lang="tr-TR" sz="3600" b="1" dirty="0" err="1" smtClean="0"/>
              <a:t>Demonstrating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you’ve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got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what</a:t>
            </a:r>
            <a:r>
              <a:rPr lang="tr-TR" sz="3600" b="1" dirty="0" smtClean="0"/>
              <a:t> it </a:t>
            </a:r>
            <a:r>
              <a:rPr lang="tr-TR" sz="3600" b="1" dirty="0" err="1" smtClean="0"/>
              <a:t>takes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pic>
        <p:nvPicPr>
          <p:cNvPr id="5" name="Picture 3" descr="C:\Users\Ebru\Desktop\pic\HM00050_-25m1ad2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2" t="15549" r="20528" b="17915"/>
          <a:stretch/>
        </p:blipFill>
        <p:spPr bwMode="auto">
          <a:xfrm>
            <a:off x="107504" y="1598014"/>
            <a:ext cx="792088" cy="64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Yuvarlatılmış Dikdörtgen 5"/>
          <p:cNvSpPr/>
          <p:nvPr/>
        </p:nvSpPr>
        <p:spPr>
          <a:xfrm>
            <a:off x="215516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</a:t>
            </a:r>
            <a:r>
              <a:rPr lang="tr-TR" i="1" smtClean="0"/>
              <a:t>56-57-58</a:t>
            </a:r>
            <a:endParaRPr lang="tr-TR" i="1" dirty="0" smtClean="0"/>
          </a:p>
        </p:txBody>
      </p:sp>
    </p:spTree>
    <p:extLst>
      <p:ext uri="{BB962C8B-B14F-4D97-AF65-F5344CB8AC3E}">
        <p14:creationId xmlns:p14="http://schemas.microsoft.com/office/powerpoint/2010/main" val="272999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bru\Desktop\PCS 406\Thanky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7523678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23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1052736"/>
            <a:ext cx="6777318" cy="2643047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WEEK 10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872808" cy="2037402"/>
          </a:xfrm>
        </p:spPr>
        <p:txBody>
          <a:bodyPr>
            <a:normAutofit/>
          </a:bodyPr>
          <a:lstStyle/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82119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stages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gone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,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invited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an </a:t>
            </a:r>
            <a:r>
              <a:rPr lang="tr-TR" dirty="0" err="1" smtClean="0"/>
              <a:t>interview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passed</a:t>
            </a:r>
            <a:r>
              <a:rPr lang="tr-TR" dirty="0" smtClean="0"/>
              <a:t> a </a:t>
            </a:r>
            <a:r>
              <a:rPr lang="tr-TR" dirty="0" err="1" smtClean="0"/>
              <a:t>significant</a:t>
            </a:r>
            <a:r>
              <a:rPr lang="tr-TR" dirty="0" smtClean="0"/>
              <a:t> test.</a:t>
            </a:r>
          </a:p>
          <a:p>
            <a:endParaRPr lang="tr-TR" dirty="0"/>
          </a:p>
          <a:p>
            <a:r>
              <a:rPr lang="tr-TR" dirty="0" err="1" smtClean="0"/>
              <a:t>Your</a:t>
            </a:r>
            <a:r>
              <a:rPr lang="tr-TR" dirty="0" smtClean="0"/>
              <a:t> CV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made</a:t>
            </a:r>
            <a:r>
              <a:rPr lang="tr-TR" dirty="0" smtClean="0"/>
              <a:t> a </a:t>
            </a:r>
            <a:r>
              <a:rPr lang="tr-TR" dirty="0" err="1" smtClean="0"/>
              <a:t>strong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impression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selected</a:t>
            </a:r>
            <a:r>
              <a:rPr lang="tr-TR" dirty="0" smtClean="0"/>
              <a:t> in </a:t>
            </a:r>
            <a:r>
              <a:rPr lang="tr-TR" dirty="0" err="1" smtClean="0"/>
              <a:t>front</a:t>
            </a:r>
            <a:r>
              <a:rPr lang="tr-TR" dirty="0" smtClean="0"/>
              <a:t> of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rivals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made</a:t>
            </a:r>
            <a:r>
              <a:rPr lang="tr-TR" dirty="0" smtClean="0"/>
              <a:t> it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short</a:t>
            </a:r>
            <a:r>
              <a:rPr lang="tr-TR" dirty="0" smtClean="0"/>
              <a:t> </a:t>
            </a:r>
            <a:r>
              <a:rPr lang="tr-TR" dirty="0" err="1" smtClean="0"/>
              <a:t>list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800" b="1" dirty="0" err="1" smtClean="0"/>
              <a:t>Preparing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for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the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interview</a:t>
            </a:r>
            <a:r>
              <a:rPr lang="tr-TR" sz="4800" b="1" dirty="0" smtClean="0"/>
              <a:t> </a:t>
            </a:r>
            <a:endParaRPr lang="tr-TR" sz="4800" b="1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107504" y="5949280"/>
            <a:ext cx="1512168" cy="64807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47</a:t>
            </a:r>
          </a:p>
        </p:txBody>
      </p:sp>
    </p:spTree>
    <p:extLst>
      <p:ext uri="{BB962C8B-B14F-4D97-AF65-F5344CB8AC3E}">
        <p14:creationId xmlns:p14="http://schemas.microsoft.com/office/powerpoint/2010/main" val="88222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83568" y="2060848"/>
            <a:ext cx="7905200" cy="4349005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Preparation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key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successful</a:t>
            </a:r>
            <a:r>
              <a:rPr lang="tr-TR" dirty="0" smtClean="0"/>
              <a:t> </a:t>
            </a:r>
            <a:r>
              <a:rPr lang="tr-TR" dirty="0" err="1" smtClean="0"/>
              <a:t>interview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candidates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similar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r>
              <a:rPr lang="tr-TR" dirty="0" smtClean="0"/>
              <a:t>, </a:t>
            </a:r>
            <a:r>
              <a:rPr lang="tr-TR" dirty="0" err="1" smtClean="0"/>
              <a:t>qualifications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interview</a:t>
            </a:r>
            <a:r>
              <a:rPr lang="tr-TR" dirty="0" smtClean="0"/>
              <a:t> is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opportunity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prove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 </a:t>
            </a:r>
            <a:r>
              <a:rPr lang="tr-TR" dirty="0" err="1" smtClean="0"/>
              <a:t>candidate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prepare</a:t>
            </a:r>
            <a:r>
              <a:rPr lang="tr-TR" dirty="0" smtClean="0"/>
              <a:t> </a:t>
            </a:r>
            <a:r>
              <a:rPr lang="tr-TR" dirty="0" err="1" smtClean="0"/>
              <a:t>well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reduce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stress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confidence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As a </a:t>
            </a:r>
            <a:r>
              <a:rPr lang="tr-TR" dirty="0" err="1" smtClean="0"/>
              <a:t>result</a:t>
            </a:r>
            <a:r>
              <a:rPr lang="tr-TR" dirty="0" smtClean="0"/>
              <a:t>,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chances</a:t>
            </a:r>
            <a:r>
              <a:rPr lang="tr-TR" dirty="0" smtClean="0"/>
              <a:t> of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offered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job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improve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800" b="1" dirty="0" err="1" smtClean="0"/>
              <a:t>Preparing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for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the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interview</a:t>
            </a:r>
            <a:r>
              <a:rPr lang="tr-TR" sz="4800" b="1" dirty="0" smtClean="0"/>
              <a:t> </a:t>
            </a:r>
            <a:endParaRPr lang="tr-TR" sz="4800" b="1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107504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47</a:t>
            </a:r>
          </a:p>
        </p:txBody>
      </p:sp>
    </p:spTree>
    <p:extLst>
      <p:ext uri="{BB962C8B-B14F-4D97-AF65-F5344CB8AC3E}">
        <p14:creationId xmlns:p14="http://schemas.microsoft.com/office/powerpoint/2010/main" val="38840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132856"/>
            <a:ext cx="7745505" cy="3877815"/>
          </a:xfrm>
        </p:spPr>
        <p:txBody>
          <a:bodyPr/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pairs</a:t>
            </a:r>
            <a:r>
              <a:rPr lang="tr-TR" dirty="0" smtClean="0"/>
              <a:t>, </a:t>
            </a:r>
            <a:r>
              <a:rPr lang="tr-TR" dirty="0" err="1" smtClean="0"/>
              <a:t>discuss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ever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interviewed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job</a:t>
            </a:r>
            <a:r>
              <a:rPr lang="tr-TR" dirty="0" smtClean="0"/>
              <a:t> in English ?</a:t>
            </a:r>
          </a:p>
          <a:p>
            <a:pPr lvl="1"/>
            <a:r>
              <a:rPr lang="tr-TR" dirty="0" smtClean="0"/>
              <a:t>How 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feel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an </a:t>
            </a:r>
            <a:r>
              <a:rPr lang="tr-TR" dirty="0" err="1" smtClean="0"/>
              <a:t>interview</a:t>
            </a:r>
            <a:r>
              <a:rPr lang="tr-TR" dirty="0" smtClean="0"/>
              <a:t>?</a:t>
            </a:r>
          </a:p>
          <a:p>
            <a:pPr lvl="1"/>
            <a:r>
              <a:rPr lang="tr-TR" dirty="0" smtClean="0"/>
              <a:t>How can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prepare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an </a:t>
            </a:r>
            <a:r>
              <a:rPr lang="tr-TR" dirty="0" err="1" smtClean="0"/>
              <a:t>interview</a:t>
            </a:r>
            <a:r>
              <a:rPr lang="tr-TR" dirty="0" smtClean="0"/>
              <a:t>?</a:t>
            </a:r>
          </a:p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800" b="1" dirty="0" err="1" smtClean="0"/>
              <a:t>Preparing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for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the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interview</a:t>
            </a:r>
            <a:r>
              <a:rPr lang="tr-TR" sz="4800" b="1" dirty="0" smtClean="0"/>
              <a:t> </a:t>
            </a:r>
            <a:endParaRPr lang="tr-TR" sz="4800" b="1" dirty="0"/>
          </a:p>
        </p:txBody>
      </p:sp>
      <p:pic>
        <p:nvPicPr>
          <p:cNvPr id="1026" name="Picture 2" descr="C:\Users\Ebru\Desktop\pic\bad-inter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5881">
            <a:off x="5587426" y="4013034"/>
            <a:ext cx="2808312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bru\Desktop\pic\interview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9727">
            <a:off x="1649884" y="4249379"/>
            <a:ext cx="304800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Yuvarlatılmış Dikdörtgen 5"/>
          <p:cNvSpPr/>
          <p:nvPr/>
        </p:nvSpPr>
        <p:spPr>
          <a:xfrm>
            <a:off x="107504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47</a:t>
            </a:r>
          </a:p>
        </p:txBody>
      </p:sp>
    </p:spTree>
    <p:extLst>
      <p:ext uri="{BB962C8B-B14F-4D97-AF65-F5344CB8AC3E}">
        <p14:creationId xmlns:p14="http://schemas.microsoft.com/office/powerpoint/2010/main" val="38840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66421" y="2132856"/>
            <a:ext cx="7905200" cy="4349005"/>
          </a:xfrm>
        </p:spPr>
        <p:txBody>
          <a:bodyPr>
            <a:normAutofit/>
          </a:bodyPr>
          <a:lstStyle/>
          <a:p>
            <a:r>
              <a:rPr lang="tr-TR" dirty="0" err="1" smtClean="0"/>
              <a:t>Following</a:t>
            </a:r>
            <a:r>
              <a:rPr lang="tr-TR" dirty="0" smtClean="0"/>
              <a:t> is a </a:t>
            </a:r>
            <a:r>
              <a:rPr lang="tr-TR" dirty="0" err="1" smtClean="0"/>
              <a:t>list</a:t>
            </a:r>
            <a:r>
              <a:rPr lang="tr-TR" dirty="0" smtClean="0"/>
              <a:t> of </a:t>
            </a:r>
            <a:r>
              <a:rPr lang="tr-TR" dirty="0" err="1" smtClean="0"/>
              <a:t>tips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preparing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an </a:t>
            </a:r>
            <a:r>
              <a:rPr lang="tr-TR" dirty="0" err="1" smtClean="0"/>
              <a:t>interview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Discuss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: </a:t>
            </a:r>
            <a:r>
              <a:rPr lang="tr-TR" i="1" dirty="0" err="1"/>
              <a:t>W</a:t>
            </a:r>
            <a:r>
              <a:rPr lang="tr-TR" i="1" dirty="0" err="1" smtClean="0"/>
              <a:t>hich</a:t>
            </a:r>
            <a:r>
              <a:rPr lang="tr-TR" i="1" dirty="0" smtClean="0"/>
              <a:t> </a:t>
            </a:r>
            <a:r>
              <a:rPr lang="tr-TR" i="1" dirty="0" err="1" smtClean="0"/>
              <a:t>ones</a:t>
            </a:r>
            <a:r>
              <a:rPr lang="tr-TR" i="1" dirty="0" smtClean="0"/>
              <a:t> do </a:t>
            </a:r>
            <a:r>
              <a:rPr lang="tr-TR" i="1" dirty="0" err="1" smtClean="0"/>
              <a:t>you</a:t>
            </a:r>
            <a:r>
              <a:rPr lang="tr-TR" i="1" dirty="0" smtClean="0"/>
              <a:t> </a:t>
            </a:r>
            <a:r>
              <a:rPr lang="tr-TR" i="1" dirty="0" err="1" smtClean="0"/>
              <a:t>think</a:t>
            </a:r>
            <a:r>
              <a:rPr lang="tr-TR" i="1" dirty="0" smtClean="0"/>
              <a:t> </a:t>
            </a:r>
            <a:r>
              <a:rPr lang="tr-TR" i="1" dirty="0" err="1" smtClean="0"/>
              <a:t>are</a:t>
            </a:r>
            <a:r>
              <a:rPr lang="tr-TR" i="1" dirty="0" smtClean="0"/>
              <a:t> </a:t>
            </a:r>
            <a:r>
              <a:rPr lang="tr-TR" i="1" dirty="0" err="1" smtClean="0"/>
              <a:t>important</a:t>
            </a:r>
            <a:r>
              <a:rPr lang="tr-TR" i="1" dirty="0" smtClean="0"/>
              <a:t>? </a:t>
            </a:r>
            <a:r>
              <a:rPr lang="tr-TR" i="1" dirty="0" err="1" smtClean="0"/>
              <a:t>Which</a:t>
            </a:r>
            <a:r>
              <a:rPr lang="tr-TR" i="1" dirty="0" smtClean="0"/>
              <a:t> </a:t>
            </a:r>
            <a:r>
              <a:rPr lang="tr-TR" i="1" dirty="0" err="1" smtClean="0"/>
              <a:t>ones</a:t>
            </a:r>
            <a:r>
              <a:rPr lang="tr-TR" i="1" dirty="0" smtClean="0"/>
              <a:t> </a:t>
            </a:r>
            <a:r>
              <a:rPr lang="tr-TR" i="1" dirty="0" err="1" smtClean="0"/>
              <a:t>would</a:t>
            </a:r>
            <a:r>
              <a:rPr lang="tr-TR" i="1" dirty="0" smtClean="0"/>
              <a:t> </a:t>
            </a:r>
            <a:r>
              <a:rPr lang="tr-TR" i="1" dirty="0" err="1" smtClean="0"/>
              <a:t>you</a:t>
            </a:r>
            <a:r>
              <a:rPr lang="tr-TR" i="1" dirty="0" smtClean="0"/>
              <a:t> do </a:t>
            </a:r>
            <a:r>
              <a:rPr lang="tr-TR" i="1" dirty="0" err="1" smtClean="0"/>
              <a:t>first</a:t>
            </a:r>
            <a:r>
              <a:rPr lang="tr-TR" i="1" dirty="0" smtClean="0"/>
              <a:t>?</a:t>
            </a:r>
          </a:p>
          <a:p>
            <a:endParaRPr lang="tr-TR" i="1" dirty="0" smtClean="0"/>
          </a:p>
          <a:p>
            <a:pPr lvl="1"/>
            <a:r>
              <a:rPr lang="tr-TR" i="1" dirty="0" err="1" smtClean="0"/>
              <a:t>Try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</a:t>
            </a:r>
            <a:r>
              <a:rPr lang="tr-TR" i="1" dirty="0" err="1" smtClean="0"/>
              <a:t>predict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questions</a:t>
            </a:r>
            <a:r>
              <a:rPr lang="tr-TR" i="1" dirty="0" smtClean="0"/>
              <a:t> </a:t>
            </a:r>
            <a:r>
              <a:rPr lang="tr-TR" i="1" dirty="0" err="1" smtClean="0"/>
              <a:t>you</a:t>
            </a:r>
            <a:r>
              <a:rPr lang="tr-TR" i="1" dirty="0" smtClean="0"/>
              <a:t> </a:t>
            </a:r>
            <a:r>
              <a:rPr lang="tr-TR" i="1" dirty="0" err="1" smtClean="0"/>
              <a:t>are</a:t>
            </a:r>
            <a:r>
              <a:rPr lang="tr-TR" i="1" dirty="0" smtClean="0"/>
              <a:t> </a:t>
            </a:r>
            <a:r>
              <a:rPr lang="tr-TR" i="1" dirty="0" err="1" smtClean="0"/>
              <a:t>likely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be </a:t>
            </a:r>
            <a:r>
              <a:rPr lang="tr-TR" i="1" dirty="0" err="1" smtClean="0"/>
              <a:t>asked</a:t>
            </a:r>
            <a:r>
              <a:rPr lang="tr-TR" i="1" dirty="0" smtClean="0"/>
              <a:t> </a:t>
            </a:r>
            <a:r>
              <a:rPr lang="tr-TR" i="1" dirty="0" err="1" smtClean="0"/>
              <a:t>during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interview</a:t>
            </a:r>
            <a:r>
              <a:rPr lang="tr-TR" i="1" dirty="0" smtClean="0"/>
              <a:t> </a:t>
            </a:r>
          </a:p>
          <a:p>
            <a:pPr lvl="1"/>
            <a:r>
              <a:rPr lang="tr-TR" i="1" dirty="0" smtClean="0"/>
              <a:t>Do </a:t>
            </a:r>
            <a:r>
              <a:rPr lang="tr-TR" i="1" dirty="0" err="1" smtClean="0"/>
              <a:t>some</a:t>
            </a:r>
            <a:r>
              <a:rPr lang="tr-TR" i="1" dirty="0" smtClean="0"/>
              <a:t> </a:t>
            </a:r>
            <a:r>
              <a:rPr lang="tr-TR" i="1" dirty="0" err="1" smtClean="0"/>
              <a:t>research</a:t>
            </a:r>
            <a:r>
              <a:rPr lang="tr-TR" i="1" dirty="0" smtClean="0"/>
              <a:t> </a:t>
            </a:r>
            <a:r>
              <a:rPr lang="tr-TR" i="1" dirty="0" err="1" smtClean="0"/>
              <a:t>into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company</a:t>
            </a:r>
            <a:r>
              <a:rPr lang="tr-TR" i="1" dirty="0" smtClean="0"/>
              <a:t> </a:t>
            </a:r>
            <a:r>
              <a:rPr lang="tr-TR" i="1" dirty="0" err="1" smtClean="0"/>
              <a:t>you</a:t>
            </a:r>
            <a:r>
              <a:rPr lang="tr-TR" i="1" dirty="0" smtClean="0"/>
              <a:t> </a:t>
            </a:r>
            <a:r>
              <a:rPr lang="tr-TR" i="1" dirty="0" err="1" smtClean="0"/>
              <a:t>are</a:t>
            </a:r>
            <a:r>
              <a:rPr lang="tr-TR" i="1" dirty="0" smtClean="0"/>
              <a:t> </a:t>
            </a:r>
            <a:r>
              <a:rPr lang="tr-TR" i="1" dirty="0" err="1" smtClean="0"/>
              <a:t>applying</a:t>
            </a:r>
            <a:r>
              <a:rPr lang="tr-TR" i="1" dirty="0" smtClean="0"/>
              <a:t> </a:t>
            </a:r>
            <a:r>
              <a:rPr lang="tr-TR" i="1" dirty="0" err="1" smtClean="0"/>
              <a:t>for</a:t>
            </a:r>
            <a:r>
              <a:rPr lang="tr-TR" i="1" dirty="0" smtClean="0"/>
              <a:t> a </a:t>
            </a:r>
            <a:r>
              <a:rPr lang="tr-TR" i="1" dirty="0" err="1" smtClean="0"/>
              <a:t>job</a:t>
            </a:r>
            <a:r>
              <a:rPr lang="tr-TR" i="1" dirty="0" smtClean="0"/>
              <a:t> </a:t>
            </a:r>
            <a:r>
              <a:rPr lang="tr-TR" i="1" dirty="0" err="1" smtClean="0"/>
              <a:t>with</a:t>
            </a:r>
            <a:r>
              <a:rPr lang="tr-TR" i="1" dirty="0" smtClean="0"/>
              <a:t> </a:t>
            </a:r>
          </a:p>
          <a:p>
            <a:pPr lvl="1"/>
            <a:r>
              <a:rPr lang="tr-TR" i="1" dirty="0" err="1" smtClean="0"/>
              <a:t>Find</a:t>
            </a:r>
            <a:r>
              <a:rPr lang="tr-TR" i="1" dirty="0" smtClean="0"/>
              <a:t> </a:t>
            </a:r>
            <a:r>
              <a:rPr lang="tr-TR" i="1" dirty="0" err="1" smtClean="0"/>
              <a:t>out</a:t>
            </a:r>
            <a:r>
              <a:rPr lang="tr-TR" i="1" dirty="0" smtClean="0"/>
              <a:t> </a:t>
            </a:r>
            <a:r>
              <a:rPr lang="tr-TR" i="1" dirty="0" err="1" smtClean="0"/>
              <a:t>exactly</a:t>
            </a:r>
            <a:r>
              <a:rPr lang="tr-TR" i="1" dirty="0" smtClean="0"/>
              <a:t> </a:t>
            </a:r>
            <a:r>
              <a:rPr lang="tr-TR" i="1" dirty="0" err="1" smtClean="0"/>
              <a:t>what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job</a:t>
            </a:r>
            <a:r>
              <a:rPr lang="tr-TR" i="1" dirty="0" smtClean="0"/>
              <a:t> </a:t>
            </a:r>
            <a:r>
              <a:rPr lang="tr-TR" i="1" dirty="0" err="1" smtClean="0"/>
              <a:t>involves</a:t>
            </a:r>
            <a:r>
              <a:rPr lang="tr-TR" i="1" dirty="0" smtClean="0"/>
              <a:t> (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list</a:t>
            </a:r>
            <a:r>
              <a:rPr lang="tr-TR" i="1" dirty="0" smtClean="0"/>
              <a:t> </a:t>
            </a:r>
            <a:r>
              <a:rPr lang="tr-TR" i="1" dirty="0" err="1" smtClean="0"/>
              <a:t>continues</a:t>
            </a:r>
            <a:r>
              <a:rPr lang="tr-TR" i="1" dirty="0" smtClean="0"/>
              <a:t> on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next</a:t>
            </a:r>
            <a:r>
              <a:rPr lang="tr-TR" i="1" dirty="0" smtClean="0"/>
              <a:t> </a:t>
            </a:r>
            <a:r>
              <a:rPr lang="tr-TR" i="1" dirty="0" err="1" smtClean="0"/>
              <a:t>slide</a:t>
            </a:r>
            <a:r>
              <a:rPr lang="tr-TR" i="1" dirty="0" smtClean="0"/>
              <a:t> )</a:t>
            </a:r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840890" y="7225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4800" b="1" smtClean="0"/>
              <a:t>Preparing for the interview </a:t>
            </a:r>
            <a:endParaRPr lang="tr-TR" sz="48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56814" y="6165304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47</a:t>
            </a:r>
          </a:p>
        </p:txBody>
      </p:sp>
    </p:spTree>
    <p:extLst>
      <p:ext uri="{BB962C8B-B14F-4D97-AF65-F5344CB8AC3E}">
        <p14:creationId xmlns:p14="http://schemas.microsoft.com/office/powerpoint/2010/main" val="71472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971600" y="2060848"/>
            <a:ext cx="7848872" cy="4204989"/>
          </a:xfrm>
        </p:spPr>
        <p:txBody>
          <a:bodyPr/>
          <a:lstStyle/>
          <a:p>
            <a:r>
              <a:rPr lang="tr-TR" i="1" dirty="0" err="1" smtClean="0"/>
              <a:t>Analyse</a:t>
            </a:r>
            <a:r>
              <a:rPr lang="tr-TR" i="1" dirty="0" smtClean="0"/>
              <a:t> </a:t>
            </a:r>
            <a:r>
              <a:rPr lang="tr-TR" i="1" dirty="0" err="1" smtClean="0"/>
              <a:t>your</a:t>
            </a:r>
            <a:r>
              <a:rPr lang="tr-TR" i="1" dirty="0" smtClean="0"/>
              <a:t> </a:t>
            </a:r>
            <a:r>
              <a:rPr lang="tr-TR" i="1" dirty="0" err="1" smtClean="0"/>
              <a:t>skills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experience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identify</a:t>
            </a:r>
            <a:r>
              <a:rPr lang="tr-TR" i="1" dirty="0" smtClean="0"/>
              <a:t> </a:t>
            </a:r>
            <a:r>
              <a:rPr lang="tr-TR" i="1" dirty="0" err="1" smtClean="0"/>
              <a:t>areas</a:t>
            </a:r>
            <a:r>
              <a:rPr lang="tr-TR" i="1" dirty="0" smtClean="0"/>
              <a:t> </a:t>
            </a:r>
            <a:r>
              <a:rPr lang="tr-TR" i="1" dirty="0" err="1" smtClean="0"/>
              <a:t>where</a:t>
            </a:r>
            <a:r>
              <a:rPr lang="tr-TR" i="1" dirty="0" smtClean="0"/>
              <a:t> </a:t>
            </a:r>
            <a:r>
              <a:rPr lang="tr-TR" i="1" dirty="0" err="1" smtClean="0"/>
              <a:t>they</a:t>
            </a:r>
            <a:r>
              <a:rPr lang="tr-TR" i="1" dirty="0" smtClean="0"/>
              <a:t> </a:t>
            </a:r>
            <a:r>
              <a:rPr lang="tr-TR" i="1" dirty="0" err="1" smtClean="0"/>
              <a:t>match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job</a:t>
            </a:r>
            <a:r>
              <a:rPr lang="tr-TR" i="1" dirty="0" smtClean="0"/>
              <a:t> </a:t>
            </a:r>
            <a:r>
              <a:rPr lang="tr-TR" i="1" dirty="0" err="1" smtClean="0"/>
              <a:t>requirements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company</a:t>
            </a:r>
            <a:r>
              <a:rPr lang="tr-TR" i="1" dirty="0" smtClean="0"/>
              <a:t> </a:t>
            </a:r>
            <a:r>
              <a:rPr lang="tr-TR" i="1" dirty="0" err="1" smtClean="0"/>
              <a:t>needs</a:t>
            </a:r>
            <a:endParaRPr lang="tr-TR" i="1" dirty="0" smtClean="0"/>
          </a:p>
          <a:p>
            <a:endParaRPr lang="tr-TR" i="1" dirty="0"/>
          </a:p>
          <a:p>
            <a:r>
              <a:rPr lang="tr-TR" i="1" dirty="0" err="1" smtClean="0"/>
              <a:t>Rehearse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interview</a:t>
            </a:r>
            <a:endParaRPr lang="tr-TR" i="1" dirty="0" smtClean="0"/>
          </a:p>
          <a:p>
            <a:endParaRPr lang="tr-TR" i="1" dirty="0"/>
          </a:p>
          <a:p>
            <a:r>
              <a:rPr lang="tr-TR" i="1" dirty="0" err="1" smtClean="0"/>
              <a:t>Decide</a:t>
            </a:r>
            <a:r>
              <a:rPr lang="tr-TR" i="1" dirty="0" smtClean="0"/>
              <a:t> </a:t>
            </a:r>
            <a:r>
              <a:rPr lang="tr-TR" i="1" dirty="0" err="1" smtClean="0"/>
              <a:t>what</a:t>
            </a:r>
            <a:r>
              <a:rPr lang="tr-TR" i="1" dirty="0" smtClean="0"/>
              <a:t> </a:t>
            </a:r>
            <a:r>
              <a:rPr lang="tr-TR" i="1" dirty="0" err="1" smtClean="0"/>
              <a:t>you</a:t>
            </a:r>
            <a:r>
              <a:rPr lang="tr-TR" i="1" dirty="0" smtClean="0"/>
              <a:t> </a:t>
            </a:r>
            <a:r>
              <a:rPr lang="tr-TR" i="1" dirty="0" err="1" smtClean="0"/>
              <a:t>are</a:t>
            </a:r>
            <a:r>
              <a:rPr lang="tr-TR" i="1" dirty="0" smtClean="0"/>
              <a:t> </a:t>
            </a:r>
            <a:r>
              <a:rPr lang="tr-TR" i="1" dirty="0" err="1" smtClean="0"/>
              <a:t>going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</a:t>
            </a:r>
            <a:r>
              <a:rPr lang="tr-TR" i="1" dirty="0" err="1" smtClean="0"/>
              <a:t>wear</a:t>
            </a:r>
            <a:endParaRPr lang="tr-TR" i="1" dirty="0" smtClean="0"/>
          </a:p>
          <a:p>
            <a:endParaRPr lang="tr-TR" i="1" dirty="0"/>
          </a:p>
          <a:p>
            <a:r>
              <a:rPr lang="tr-TR" i="1" dirty="0" err="1" smtClean="0"/>
              <a:t>Prepare</a:t>
            </a:r>
            <a:r>
              <a:rPr lang="tr-TR" i="1" dirty="0" smtClean="0"/>
              <a:t> a </a:t>
            </a:r>
            <a:r>
              <a:rPr lang="tr-TR" i="1" dirty="0" err="1" smtClean="0"/>
              <a:t>list</a:t>
            </a:r>
            <a:r>
              <a:rPr lang="tr-TR" i="1" dirty="0" smtClean="0"/>
              <a:t> of </a:t>
            </a:r>
            <a:r>
              <a:rPr lang="tr-TR" i="1" dirty="0" err="1" smtClean="0"/>
              <a:t>questions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ask at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end</a:t>
            </a:r>
            <a:r>
              <a:rPr lang="tr-TR" i="1" dirty="0" smtClean="0"/>
              <a:t> of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interview</a:t>
            </a:r>
            <a:r>
              <a:rPr lang="tr-TR" i="1" dirty="0" smtClean="0"/>
              <a:t> </a:t>
            </a:r>
          </a:p>
        </p:txBody>
      </p:sp>
      <p:sp>
        <p:nvSpPr>
          <p:cNvPr id="4" name="Başlık 2"/>
          <p:cNvSpPr txBox="1">
            <a:spLocks/>
          </p:cNvSpPr>
          <p:nvPr/>
        </p:nvSpPr>
        <p:spPr>
          <a:xfrm>
            <a:off x="840890" y="7225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4800" b="1" smtClean="0"/>
              <a:t>Preparing for the interview </a:t>
            </a:r>
            <a:endParaRPr lang="tr-TR" sz="4800" b="1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109461" y="6063208"/>
            <a:ext cx="1462858" cy="72008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47</a:t>
            </a:r>
          </a:p>
        </p:txBody>
      </p:sp>
    </p:spTree>
    <p:extLst>
      <p:ext uri="{BB962C8B-B14F-4D97-AF65-F5344CB8AC3E}">
        <p14:creationId xmlns:p14="http://schemas.microsoft.com/office/powerpoint/2010/main" val="15587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539553" y="2248347"/>
            <a:ext cx="7905200" cy="42049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arrive</a:t>
            </a:r>
            <a:endParaRPr lang="tr-TR" dirty="0" smtClean="0"/>
          </a:p>
          <a:p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never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a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chance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a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impression</a:t>
            </a:r>
            <a:r>
              <a:rPr lang="tr-TR" dirty="0" smtClean="0"/>
              <a:t>.</a:t>
            </a:r>
          </a:p>
          <a:p>
            <a:r>
              <a:rPr lang="tr-TR" dirty="0" smtClean="0"/>
              <a:t>People start </a:t>
            </a:r>
            <a:r>
              <a:rPr lang="tr-TR" dirty="0" err="1" smtClean="0"/>
              <a:t>forming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impression</a:t>
            </a:r>
            <a:r>
              <a:rPr lang="tr-TR" dirty="0" smtClean="0"/>
              <a:t> of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immediately</a:t>
            </a:r>
            <a:r>
              <a:rPr lang="tr-TR" dirty="0" smtClean="0"/>
              <a:t>, </a:t>
            </a:r>
            <a:r>
              <a:rPr lang="tr-TR" dirty="0" err="1" smtClean="0"/>
              <a:t>looking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outside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making</a:t>
            </a:r>
            <a:r>
              <a:rPr lang="tr-TR" dirty="0" smtClean="0"/>
              <a:t> </a:t>
            </a:r>
            <a:r>
              <a:rPr lang="tr-TR" dirty="0" err="1" smtClean="0"/>
              <a:t>assumptions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inside. </a:t>
            </a:r>
          </a:p>
          <a:p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responsibility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ensure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send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message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,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physical</a:t>
            </a:r>
            <a:r>
              <a:rPr lang="tr-TR" dirty="0" smtClean="0"/>
              <a:t> </a:t>
            </a:r>
            <a:r>
              <a:rPr lang="tr-TR" dirty="0" err="1" smtClean="0"/>
              <a:t>appearance</a:t>
            </a:r>
            <a:r>
              <a:rPr lang="tr-TR" dirty="0" smtClean="0"/>
              <a:t> , </a:t>
            </a:r>
          </a:p>
          <a:p>
            <a:pPr lvl="1"/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clothes</a:t>
            </a:r>
            <a:r>
              <a:rPr lang="tr-TR" dirty="0" smtClean="0"/>
              <a:t>,</a:t>
            </a:r>
          </a:p>
          <a:p>
            <a:pPr lvl="1"/>
            <a:r>
              <a:rPr lang="tr-TR" dirty="0" err="1" smtClean="0"/>
              <a:t>your</a:t>
            </a:r>
            <a:r>
              <a:rPr lang="tr-TR" dirty="0" smtClean="0"/>
              <a:t> body </a:t>
            </a:r>
            <a:r>
              <a:rPr lang="tr-TR" dirty="0" err="1" smtClean="0"/>
              <a:t>language</a:t>
            </a:r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11560" y="570156"/>
            <a:ext cx="7833193" cy="1202660"/>
          </a:xfrm>
        </p:spPr>
        <p:txBody>
          <a:bodyPr/>
          <a:lstStyle/>
          <a:p>
            <a:r>
              <a:rPr lang="tr-TR" sz="3600" b="1" dirty="0" err="1" smtClean="0"/>
              <a:t>Making</a:t>
            </a:r>
            <a:r>
              <a:rPr lang="tr-TR" sz="3600" b="1" dirty="0" smtClean="0"/>
              <a:t> a </a:t>
            </a:r>
            <a:r>
              <a:rPr lang="tr-TR" sz="3600" b="1" dirty="0" err="1" smtClean="0"/>
              <a:t>positive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first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impression</a:t>
            </a:r>
            <a:r>
              <a:rPr lang="tr-TR" sz="3600" b="1" dirty="0" smtClean="0"/>
              <a:t> </a:t>
            </a:r>
            <a:endParaRPr lang="tr-TR" sz="3600" b="1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69449" y="6220753"/>
            <a:ext cx="1368152" cy="57606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i="1" dirty="0" err="1" smtClean="0"/>
              <a:t>Job-hunting</a:t>
            </a:r>
            <a:r>
              <a:rPr lang="tr-TR" i="1" dirty="0" smtClean="0"/>
              <a:t> </a:t>
            </a:r>
          </a:p>
          <a:p>
            <a:pPr algn="ctr"/>
            <a:r>
              <a:rPr lang="tr-TR" i="1" dirty="0" smtClean="0"/>
              <a:t>P. 48</a:t>
            </a:r>
          </a:p>
        </p:txBody>
      </p:sp>
    </p:spTree>
    <p:extLst>
      <p:ext uri="{BB962C8B-B14F-4D97-AF65-F5344CB8AC3E}">
        <p14:creationId xmlns:p14="http://schemas.microsoft.com/office/powerpoint/2010/main" val="289846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Bileşik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689</TotalTime>
  <Words>1266</Words>
  <Application>Microsoft Office PowerPoint</Application>
  <PresentationFormat>Ekran Gösterisi (4:3)</PresentationFormat>
  <Paragraphs>189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Cilt</vt:lpstr>
      <vt:lpstr> PCS 406  </vt:lpstr>
      <vt:lpstr> UNIT 3 </vt:lpstr>
      <vt:lpstr> WEEK 10 </vt:lpstr>
      <vt:lpstr>Preparing for the interview </vt:lpstr>
      <vt:lpstr>Preparing for the interview </vt:lpstr>
      <vt:lpstr>Preparing for the interview </vt:lpstr>
      <vt:lpstr>PowerPoint Sunusu</vt:lpstr>
      <vt:lpstr>PowerPoint Sunusu</vt:lpstr>
      <vt:lpstr>Making a positive first impression </vt:lpstr>
      <vt:lpstr>Making a positive first impression </vt:lpstr>
      <vt:lpstr> WEEK 11 </vt:lpstr>
      <vt:lpstr>PowerPoint Sunusu</vt:lpstr>
      <vt:lpstr>PowerPoint Sunusu</vt:lpstr>
      <vt:lpstr>PowerPoint Sunusu</vt:lpstr>
      <vt:lpstr>PowerPoint Sunusu</vt:lpstr>
      <vt:lpstr>PowerPoint Sunusu</vt:lpstr>
      <vt:lpstr>Talking about yourself </vt:lpstr>
      <vt:lpstr>Talking about yourself </vt:lpstr>
      <vt:lpstr> WEEK 12 </vt:lpstr>
      <vt:lpstr>Avoiding Common Mistakes </vt:lpstr>
      <vt:lpstr>Avoiding Common Mistakes </vt:lpstr>
      <vt:lpstr>PowerPoint Sunusu</vt:lpstr>
      <vt:lpstr>PowerPoint Sunusu</vt:lpstr>
      <vt:lpstr> WEEK 13 </vt:lpstr>
      <vt:lpstr>Demonstrating you’ve got what it takes </vt:lpstr>
      <vt:lpstr>Demonstrating you’ve got what it takes </vt:lpstr>
      <vt:lpstr>PowerPoint Sunusu</vt:lpstr>
    </vt:vector>
  </TitlesOfParts>
  <Company>HEAVEN KILLERS RELEASE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PCS 406  </dc:title>
  <dc:creator>Ebru</dc:creator>
  <cp:lastModifiedBy>Ebru</cp:lastModifiedBy>
  <cp:revision>35</cp:revision>
  <dcterms:created xsi:type="dcterms:W3CDTF">2014-02-20T14:10:40Z</dcterms:created>
  <dcterms:modified xsi:type="dcterms:W3CDTF">2015-02-03T12:52:33Z</dcterms:modified>
</cp:coreProperties>
</file>