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0" r:id="rId3"/>
    <p:sldId id="261" r:id="rId4"/>
    <p:sldId id="257" r:id="rId5"/>
    <p:sldId id="285" r:id="rId6"/>
    <p:sldId id="286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87" r:id="rId15"/>
    <p:sldId id="288" r:id="rId16"/>
    <p:sldId id="289" r:id="rId17"/>
    <p:sldId id="309" r:id="rId18"/>
    <p:sldId id="290" r:id="rId19"/>
    <p:sldId id="298" r:id="rId20"/>
    <p:sldId id="299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10" r:id="rId29"/>
    <p:sldId id="308" r:id="rId30"/>
    <p:sldId id="284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4DE997-7365-469F-BF21-F3D3285FFCE1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FBED74-7A8F-41AB-B9D3-398E28717342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E997-7365-469F-BF21-F3D3285FFCE1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D74-7A8F-41AB-B9D3-398E28717342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E997-7365-469F-BF21-F3D3285FFCE1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D74-7A8F-41AB-B9D3-398E28717342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E997-7365-469F-BF21-F3D3285FFCE1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D74-7A8F-41AB-B9D3-398E28717342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E997-7365-469F-BF21-F3D3285FFCE1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D74-7A8F-41AB-B9D3-398E2871734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E997-7365-469F-BF21-F3D3285FFCE1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D74-7A8F-41AB-B9D3-398E28717342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E997-7365-469F-BF21-F3D3285FFCE1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D74-7A8F-41AB-B9D3-398E28717342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E997-7365-469F-BF21-F3D3285FFCE1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D74-7A8F-41AB-B9D3-398E28717342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E997-7365-469F-BF21-F3D3285FFCE1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D74-7A8F-41AB-B9D3-398E287173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E997-7365-469F-BF21-F3D3285FFCE1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D74-7A8F-41AB-B9D3-398E287173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E997-7365-469F-BF21-F3D3285FFCE1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D74-7A8F-41AB-B9D3-398E287173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04DE997-7365-469F-BF21-F3D3285FFCE1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EFBED74-7A8F-41AB-B9D3-398E2871734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PCS 406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5200" dirty="0"/>
              <a:t>Professional </a:t>
            </a:r>
            <a:r>
              <a:rPr lang="tr-TR" sz="5200" dirty="0" err="1"/>
              <a:t>Communication</a:t>
            </a:r>
            <a:r>
              <a:rPr lang="tr-TR" sz="5200" dirty="0"/>
              <a:t> </a:t>
            </a:r>
            <a:r>
              <a:rPr lang="tr-TR" sz="5200" dirty="0" err="1"/>
              <a:t>Skills</a:t>
            </a:r>
            <a:r>
              <a:rPr lang="tr-TR" sz="5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85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 smtClean="0"/>
              <a:t>Tackle</a:t>
            </a:r>
            <a:r>
              <a:rPr lang="tr-TR" sz="3200" b="1" dirty="0" smtClean="0"/>
              <a:t> (v)</a:t>
            </a:r>
            <a:endParaRPr lang="tr-TR" sz="3200" b="1" dirty="0"/>
          </a:p>
        </p:txBody>
      </p:sp>
      <p:pic>
        <p:nvPicPr>
          <p:cNvPr id="2" name="Resim Yer Tutucusu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/>
      </p:pic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to make a determined effort to deal with a difficult problem or situation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599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 smtClean="0"/>
              <a:t>Eye-catching</a:t>
            </a:r>
            <a:r>
              <a:rPr lang="tr-TR" sz="3200" b="1" dirty="0" smtClean="0"/>
              <a:t> (</a:t>
            </a:r>
            <a:r>
              <a:rPr lang="tr-TR" sz="3200" b="1" dirty="0" err="1" smtClean="0"/>
              <a:t>adj</a:t>
            </a:r>
            <a:r>
              <a:rPr lang="tr-TR" sz="3200" b="1" dirty="0" smtClean="0"/>
              <a:t>.)</a:t>
            </a:r>
            <a:endParaRPr lang="tr-TR" sz="3200" b="1" dirty="0"/>
          </a:p>
        </p:txBody>
      </p:sp>
      <p:pic>
        <p:nvPicPr>
          <p:cNvPr id="2" name="Resim Yer Tutucusu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" b="3840"/>
          <a:stretch>
            <a:fillRect/>
          </a:stretch>
        </p:blipFill>
        <p:spPr/>
      </p:pic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immediately noticeable because it is particularly interesting, bright or attractive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3599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 smtClean="0"/>
              <a:t>Outstanding</a:t>
            </a:r>
            <a:r>
              <a:rPr lang="tr-TR" sz="3200" b="1" dirty="0" smtClean="0"/>
              <a:t> (</a:t>
            </a:r>
            <a:r>
              <a:rPr lang="tr-TR" sz="3200" b="1" dirty="0" err="1" smtClean="0"/>
              <a:t>adj</a:t>
            </a:r>
            <a:r>
              <a:rPr lang="tr-TR" sz="3200" b="1" dirty="0" smtClean="0"/>
              <a:t>.)</a:t>
            </a:r>
            <a:endParaRPr lang="tr-TR" sz="3200" b="1" dirty="0"/>
          </a:p>
        </p:txBody>
      </p:sp>
      <p:pic>
        <p:nvPicPr>
          <p:cNvPr id="2" name="Resim Yer Tutucusu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>
            <a:fillRect/>
          </a:stretch>
        </p:blipFill>
        <p:spPr>
          <a:xfrm rot="240000">
            <a:off x="2171401" y="494718"/>
            <a:ext cx="4772156" cy="3598016"/>
          </a:xfrm>
        </p:spPr>
      </p:pic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extremely</a:t>
            </a:r>
            <a:r>
              <a:rPr lang="tr-TR" sz="2400" dirty="0"/>
              <a:t> </a:t>
            </a:r>
            <a:r>
              <a:rPr lang="tr-TR" sz="2400" dirty="0" err="1"/>
              <a:t>good</a:t>
            </a:r>
            <a:r>
              <a:rPr lang="tr-TR" sz="2400" dirty="0"/>
              <a:t>; </a:t>
            </a:r>
            <a:r>
              <a:rPr lang="tr-TR" sz="2400" dirty="0" err="1"/>
              <a:t>excellent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599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 smtClean="0"/>
              <a:t>Fulfilling</a:t>
            </a:r>
            <a:r>
              <a:rPr lang="tr-TR" sz="3200" b="1" dirty="0" smtClean="0"/>
              <a:t> (</a:t>
            </a:r>
            <a:r>
              <a:rPr lang="tr-TR" sz="3200" b="1" dirty="0" err="1" smtClean="0"/>
              <a:t>adj</a:t>
            </a:r>
            <a:r>
              <a:rPr lang="tr-TR" sz="3200" b="1" dirty="0" smtClean="0"/>
              <a:t>.)</a:t>
            </a:r>
            <a:endParaRPr lang="tr-TR" sz="3200" b="1" dirty="0"/>
          </a:p>
        </p:txBody>
      </p:sp>
      <p:pic>
        <p:nvPicPr>
          <p:cNvPr id="2" name="Resim Yer Tutucusu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" r="6382"/>
          <a:stretch>
            <a:fillRect/>
          </a:stretch>
        </p:blipFill>
        <p:spPr/>
      </p:pic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causing somebody to feel satisfied and useful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599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applying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a </a:t>
            </a:r>
            <a:r>
              <a:rPr lang="tr-TR" dirty="0" err="1" smtClean="0"/>
              <a:t>variety</a:t>
            </a:r>
            <a:r>
              <a:rPr lang="tr-TR" dirty="0" smtClean="0"/>
              <a:t> of </a:t>
            </a:r>
            <a:r>
              <a:rPr lang="tr-TR" dirty="0" err="1" smtClean="0"/>
              <a:t>positions</a:t>
            </a:r>
            <a:r>
              <a:rPr lang="tr-TR" dirty="0" smtClean="0"/>
              <a:t> at </a:t>
            </a:r>
            <a:r>
              <a:rPr lang="tr-TR" dirty="0" err="1" smtClean="0"/>
              <a:t>pharmaceutical</a:t>
            </a:r>
            <a:r>
              <a:rPr lang="tr-TR" dirty="0" smtClean="0"/>
              <a:t> </a:t>
            </a:r>
            <a:r>
              <a:rPr lang="tr-TR" dirty="0" err="1" smtClean="0"/>
              <a:t>companies</a:t>
            </a:r>
            <a:r>
              <a:rPr lang="tr-TR" dirty="0" smtClean="0"/>
              <a:t>, </a:t>
            </a:r>
            <a:r>
              <a:rPr lang="tr-TR" dirty="0" err="1" smtClean="0"/>
              <a:t>Vicky</a:t>
            </a:r>
            <a:r>
              <a:rPr lang="tr-TR" dirty="0" smtClean="0"/>
              <a:t> </a:t>
            </a:r>
            <a:r>
              <a:rPr lang="tr-TR" dirty="0" err="1" smtClean="0"/>
              <a:t>Tand</a:t>
            </a:r>
            <a:r>
              <a:rPr lang="tr-TR" dirty="0" smtClean="0"/>
              <a:t> is </a:t>
            </a:r>
            <a:r>
              <a:rPr lang="tr-TR" dirty="0" err="1" smtClean="0"/>
              <a:t>invited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attend</a:t>
            </a:r>
            <a:r>
              <a:rPr lang="tr-TR" dirty="0" smtClean="0"/>
              <a:t> an </a:t>
            </a:r>
            <a:r>
              <a:rPr lang="tr-TR" dirty="0" err="1" smtClean="0"/>
              <a:t>interview</a:t>
            </a:r>
            <a:r>
              <a:rPr lang="tr-TR" dirty="0" smtClean="0"/>
              <a:t> at </a:t>
            </a:r>
            <a:r>
              <a:rPr lang="tr-TR" dirty="0" err="1" smtClean="0"/>
              <a:t>Clyde</a:t>
            </a:r>
            <a:r>
              <a:rPr lang="tr-TR" dirty="0" smtClean="0"/>
              <a:t> &amp; </a:t>
            </a:r>
            <a:r>
              <a:rPr lang="tr-TR" dirty="0" err="1" smtClean="0"/>
              <a:t>Johnson’s</a:t>
            </a:r>
            <a:r>
              <a:rPr lang="tr-TR" dirty="0" smtClean="0"/>
              <a:t>. </a:t>
            </a:r>
          </a:p>
          <a:p>
            <a:endParaRPr lang="tr-TR" dirty="0"/>
          </a:p>
          <a:p>
            <a:r>
              <a:rPr lang="tr-TR" dirty="0" smtClean="0"/>
              <a:t>Listen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extracts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do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exercises</a:t>
            </a:r>
            <a:r>
              <a:rPr lang="tr-TR" dirty="0" smtClean="0"/>
              <a:t> 2a, b, </a:t>
            </a:r>
            <a:r>
              <a:rPr lang="tr-TR" dirty="0" err="1" smtClean="0"/>
              <a:t>c,d</a:t>
            </a:r>
            <a:r>
              <a:rPr lang="tr-TR" dirty="0" smtClean="0"/>
              <a:t> &amp; e.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 err="1" smtClean="0"/>
              <a:t>Demonstrating</a:t>
            </a:r>
            <a:r>
              <a:rPr lang="tr-TR" sz="4800" dirty="0" smtClean="0"/>
              <a:t> </a:t>
            </a:r>
            <a:r>
              <a:rPr lang="tr-TR" sz="4800" dirty="0" err="1" smtClean="0"/>
              <a:t>Your</a:t>
            </a:r>
            <a:r>
              <a:rPr lang="tr-TR" sz="4800" dirty="0" smtClean="0"/>
              <a:t> </a:t>
            </a:r>
            <a:r>
              <a:rPr lang="tr-TR" sz="4800" dirty="0" err="1" smtClean="0"/>
              <a:t>Skills</a:t>
            </a:r>
            <a:endParaRPr lang="tr-TR" sz="4800" dirty="0"/>
          </a:p>
        </p:txBody>
      </p:sp>
      <p:pic>
        <p:nvPicPr>
          <p:cNvPr id="4" name="Picture 3" descr="C:\Users\Ebru\Desktop\pic\HM00050_-25m1ad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t="15549" r="20528" b="17915"/>
          <a:stretch/>
        </p:blipFill>
        <p:spPr bwMode="auto">
          <a:xfrm>
            <a:off x="107504" y="1598014"/>
            <a:ext cx="792088" cy="6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107504" y="5949280"/>
            <a:ext cx="1512168" cy="64807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i="1" dirty="0" err="1" smtClean="0"/>
              <a:t>Job-hunting</a:t>
            </a:r>
            <a:r>
              <a:rPr lang="tr-TR" i="1" dirty="0" smtClean="0"/>
              <a:t> </a:t>
            </a:r>
          </a:p>
          <a:p>
            <a:pPr algn="ctr"/>
            <a:r>
              <a:rPr lang="tr-TR" i="1" dirty="0" smtClean="0"/>
              <a:t>P. 60-61</a:t>
            </a:r>
          </a:p>
        </p:txBody>
      </p:sp>
    </p:spTree>
    <p:extLst>
      <p:ext uri="{BB962C8B-B14F-4D97-AF65-F5344CB8AC3E}">
        <p14:creationId xmlns:p14="http://schemas.microsoft.com/office/powerpoint/2010/main" val="41988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Vicky</a:t>
            </a:r>
            <a:r>
              <a:rPr lang="tr-TR" dirty="0" smtClean="0"/>
              <a:t> </a:t>
            </a:r>
            <a:r>
              <a:rPr lang="tr-TR" dirty="0" err="1" smtClean="0"/>
              <a:t>uses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STAR </a:t>
            </a:r>
            <a:r>
              <a:rPr lang="tr-TR" dirty="0" err="1" smtClean="0"/>
              <a:t>method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structure</a:t>
            </a:r>
            <a:r>
              <a:rPr lang="tr-TR" dirty="0" smtClean="0"/>
              <a:t> her </a:t>
            </a:r>
            <a:r>
              <a:rPr lang="tr-TR" dirty="0" err="1" smtClean="0"/>
              <a:t>answers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interviews</a:t>
            </a:r>
            <a:r>
              <a:rPr lang="tr-TR" dirty="0" smtClean="0"/>
              <a:t>. </a:t>
            </a:r>
          </a:p>
          <a:p>
            <a:r>
              <a:rPr lang="tr-TR" dirty="0" smtClean="0"/>
              <a:t>STAR </a:t>
            </a:r>
            <a:r>
              <a:rPr lang="tr-TR" dirty="0" err="1" smtClean="0"/>
              <a:t>method</a:t>
            </a:r>
            <a:r>
              <a:rPr lang="tr-TR" dirty="0" smtClean="0"/>
              <a:t> </a:t>
            </a:r>
            <a:r>
              <a:rPr lang="tr-TR" dirty="0" err="1" smtClean="0"/>
              <a:t>means</a:t>
            </a:r>
            <a:r>
              <a:rPr lang="tr-TR" dirty="0" smtClean="0"/>
              <a:t>:</a:t>
            </a:r>
          </a:p>
          <a:p>
            <a:pPr lvl="1"/>
            <a:r>
              <a:rPr lang="tr-TR" dirty="0" err="1" smtClean="0"/>
              <a:t>Situation</a:t>
            </a:r>
            <a:r>
              <a:rPr lang="tr-TR" dirty="0" smtClean="0"/>
              <a:t> (</a:t>
            </a:r>
            <a:r>
              <a:rPr lang="tr-TR" dirty="0" err="1" smtClean="0"/>
              <a:t>the</a:t>
            </a:r>
            <a:r>
              <a:rPr lang="tr-TR" dirty="0" smtClean="0"/>
              <a:t> problem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company</a:t>
            </a:r>
            <a:r>
              <a:rPr lang="tr-TR" dirty="0" smtClean="0"/>
              <a:t> is </a:t>
            </a:r>
            <a:r>
              <a:rPr lang="tr-TR" dirty="0" err="1" smtClean="0"/>
              <a:t>facing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Target</a:t>
            </a:r>
            <a:r>
              <a:rPr lang="tr-TR" dirty="0" smtClean="0"/>
              <a:t> (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solution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problem)</a:t>
            </a:r>
          </a:p>
          <a:p>
            <a:pPr lvl="1"/>
            <a:r>
              <a:rPr lang="tr-TR" dirty="0" smtClean="0"/>
              <a:t>Action (</a:t>
            </a: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interviewee</a:t>
            </a:r>
            <a:r>
              <a:rPr lang="tr-TR" dirty="0" smtClean="0"/>
              <a:t> </a:t>
            </a:r>
            <a:r>
              <a:rPr lang="tr-TR" dirty="0" err="1" smtClean="0"/>
              <a:t>did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solve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problem)</a:t>
            </a:r>
          </a:p>
          <a:p>
            <a:pPr lvl="1"/>
            <a:r>
              <a:rPr lang="tr-TR" dirty="0" err="1" smtClean="0"/>
              <a:t>Result</a:t>
            </a:r>
            <a:r>
              <a:rPr lang="tr-TR" dirty="0" smtClean="0"/>
              <a:t> (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interviewee’s</a:t>
            </a:r>
            <a:r>
              <a:rPr lang="tr-TR" dirty="0" smtClean="0"/>
              <a:t> </a:t>
            </a:r>
            <a:r>
              <a:rPr lang="tr-TR" dirty="0" err="1" smtClean="0"/>
              <a:t>actions</a:t>
            </a:r>
            <a:r>
              <a:rPr lang="tr-TR" dirty="0" smtClean="0"/>
              <a:t>)</a:t>
            </a:r>
          </a:p>
          <a:p>
            <a:pPr lvl="1"/>
            <a:endParaRPr lang="tr-TR" dirty="0" smtClean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 err="1"/>
              <a:t>Demonstrating</a:t>
            </a:r>
            <a:r>
              <a:rPr lang="tr-TR" sz="4800" dirty="0"/>
              <a:t> </a:t>
            </a:r>
            <a:r>
              <a:rPr lang="tr-TR" sz="4800" dirty="0" err="1"/>
              <a:t>Your</a:t>
            </a:r>
            <a:r>
              <a:rPr lang="tr-TR" sz="4800" dirty="0"/>
              <a:t> </a:t>
            </a:r>
            <a:r>
              <a:rPr lang="tr-TR" sz="4800" dirty="0" err="1"/>
              <a:t>Skills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4919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Look</a:t>
            </a:r>
            <a:r>
              <a:rPr lang="tr-TR" dirty="0" smtClean="0"/>
              <a:t> </a:t>
            </a:r>
            <a:r>
              <a:rPr lang="tr-TR" dirty="0"/>
              <a:t>at </a:t>
            </a:r>
            <a:r>
              <a:rPr lang="tr-TR" dirty="0" err="1" smtClean="0"/>
              <a:t>Vicky’s</a:t>
            </a:r>
            <a:r>
              <a:rPr lang="tr-TR" dirty="0" smtClean="0"/>
              <a:t> </a:t>
            </a:r>
            <a:r>
              <a:rPr lang="tr-TR" dirty="0" err="1"/>
              <a:t>response</a:t>
            </a:r>
            <a:r>
              <a:rPr lang="tr-TR" dirty="0"/>
              <a:t> in </a:t>
            </a:r>
            <a:r>
              <a:rPr lang="tr-TR" dirty="0" err="1"/>
              <a:t>exercise</a:t>
            </a:r>
            <a:r>
              <a:rPr lang="tr-TR" dirty="0"/>
              <a:t> 2g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underline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 smtClean="0"/>
              <a:t>phrases</a:t>
            </a:r>
            <a:r>
              <a:rPr lang="tr-TR" dirty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describe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four</a:t>
            </a:r>
            <a:r>
              <a:rPr lang="tr-TR" dirty="0" smtClean="0"/>
              <a:t> </a:t>
            </a:r>
            <a:r>
              <a:rPr lang="tr-TR" dirty="0" err="1" smtClean="0"/>
              <a:t>sections</a:t>
            </a:r>
            <a:r>
              <a:rPr lang="tr-TR" dirty="0" smtClean="0"/>
              <a:t>.  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Please</a:t>
            </a:r>
            <a:r>
              <a:rPr lang="tr-TR" dirty="0"/>
              <a:t> do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exercises</a:t>
            </a:r>
            <a:r>
              <a:rPr lang="tr-TR" dirty="0"/>
              <a:t> 2 h, i, </a:t>
            </a:r>
            <a:r>
              <a:rPr lang="tr-TR" dirty="0" smtClean="0"/>
              <a:t>j, n </a:t>
            </a:r>
            <a:r>
              <a:rPr lang="tr-TR" dirty="0"/>
              <a:t>&amp; o. 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tr-TR" sz="4800" dirty="0" err="1"/>
              <a:t>Demonstrating</a:t>
            </a:r>
            <a:r>
              <a:rPr lang="tr-TR" sz="4800" dirty="0"/>
              <a:t> </a:t>
            </a:r>
            <a:r>
              <a:rPr lang="tr-TR" sz="4800" dirty="0" err="1"/>
              <a:t>Your</a:t>
            </a:r>
            <a:r>
              <a:rPr lang="tr-TR" sz="4800" dirty="0"/>
              <a:t> </a:t>
            </a:r>
            <a:r>
              <a:rPr lang="tr-TR" sz="4800" dirty="0" err="1"/>
              <a:t>Skills</a:t>
            </a:r>
            <a:endParaRPr lang="tr-TR" sz="48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7504" y="5949280"/>
            <a:ext cx="1512168" cy="64807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i="1" dirty="0" err="1" smtClean="0"/>
              <a:t>Job-hunting</a:t>
            </a:r>
            <a:r>
              <a:rPr lang="tr-TR" i="1" dirty="0" smtClean="0"/>
              <a:t> </a:t>
            </a:r>
          </a:p>
          <a:p>
            <a:pPr algn="ctr"/>
            <a:r>
              <a:rPr lang="tr-TR" i="1" dirty="0" smtClean="0"/>
              <a:t>P. 61</a:t>
            </a:r>
          </a:p>
        </p:txBody>
      </p:sp>
    </p:spTree>
    <p:extLst>
      <p:ext uri="{BB962C8B-B14F-4D97-AF65-F5344CB8AC3E}">
        <p14:creationId xmlns:p14="http://schemas.microsoft.com/office/powerpoint/2010/main" val="25400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59632" y="1052736"/>
            <a:ext cx="6777318" cy="2643047"/>
          </a:xfrm>
        </p:spPr>
        <p:txBody>
          <a:bodyPr/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WEEK 14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872808" cy="2037402"/>
          </a:xfrm>
        </p:spPr>
        <p:txBody>
          <a:bodyPr>
            <a:normAutofit/>
          </a:bodyPr>
          <a:lstStyle/>
          <a:p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070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err="1" smtClean="0"/>
              <a:t>Turning</a:t>
            </a:r>
            <a:r>
              <a:rPr lang="tr-TR" b="1" dirty="0" smtClean="0"/>
              <a:t> </a:t>
            </a:r>
            <a:r>
              <a:rPr lang="tr-TR" b="1" dirty="0" err="1" smtClean="0"/>
              <a:t>negatives</a:t>
            </a:r>
            <a:r>
              <a:rPr lang="tr-TR" b="1" dirty="0" smtClean="0"/>
              <a:t> </a:t>
            </a:r>
            <a:r>
              <a:rPr lang="tr-TR" b="1" dirty="0" err="1" smtClean="0"/>
              <a:t>into</a:t>
            </a:r>
            <a:r>
              <a:rPr lang="tr-TR" b="1" dirty="0" smtClean="0"/>
              <a:t> </a:t>
            </a:r>
            <a:r>
              <a:rPr lang="tr-TR" b="1" dirty="0" err="1" smtClean="0"/>
              <a:t>positives</a:t>
            </a:r>
            <a:r>
              <a:rPr lang="tr-TR" b="1" dirty="0" smtClean="0"/>
              <a:t>:</a:t>
            </a:r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interviews</a:t>
            </a:r>
            <a:r>
              <a:rPr lang="tr-TR" dirty="0" smtClean="0"/>
              <a:t>,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certainly</a:t>
            </a:r>
            <a:r>
              <a:rPr lang="tr-TR" dirty="0" smtClean="0"/>
              <a:t> </a:t>
            </a:r>
            <a:r>
              <a:rPr lang="tr-TR" dirty="0" err="1" smtClean="0"/>
              <a:t>face</a:t>
            </a:r>
            <a:r>
              <a:rPr lang="tr-TR" dirty="0" smtClean="0"/>
              <a:t> </a:t>
            </a:r>
            <a:r>
              <a:rPr lang="tr-TR" dirty="0" err="1" smtClean="0"/>
              <a:t>challenging</a:t>
            </a:r>
            <a:r>
              <a:rPr lang="tr-TR" dirty="0" smtClean="0"/>
              <a:t> </a:t>
            </a:r>
            <a:r>
              <a:rPr lang="tr-TR" dirty="0" err="1" smtClean="0"/>
              <a:t>questions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attempt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assess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suitability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job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vital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avoid</a:t>
            </a:r>
            <a:r>
              <a:rPr lang="tr-TR" dirty="0" smtClean="0"/>
              <a:t> </a:t>
            </a:r>
            <a:r>
              <a:rPr lang="tr-TR" dirty="0" err="1" smtClean="0"/>
              <a:t>getting</a:t>
            </a:r>
            <a:r>
              <a:rPr lang="tr-TR" dirty="0" smtClean="0"/>
              <a:t> </a:t>
            </a:r>
            <a:r>
              <a:rPr lang="tr-TR" dirty="0" err="1" smtClean="0"/>
              <a:t>caught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trap of </a:t>
            </a:r>
            <a:r>
              <a:rPr lang="tr-TR" dirty="0" err="1" smtClean="0"/>
              <a:t>saying</a:t>
            </a:r>
            <a:r>
              <a:rPr lang="tr-TR" dirty="0" smtClean="0"/>
              <a:t> </a:t>
            </a:r>
            <a:r>
              <a:rPr lang="tr-TR" dirty="0" err="1" smtClean="0"/>
              <a:t>negative</a:t>
            </a:r>
            <a:r>
              <a:rPr lang="tr-TR" dirty="0" smtClean="0"/>
              <a:t> </a:t>
            </a:r>
            <a:r>
              <a:rPr lang="tr-TR" dirty="0" err="1" smtClean="0"/>
              <a:t>things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yourself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 smtClean="0"/>
              <a:t>Preparing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these</a:t>
            </a:r>
            <a:r>
              <a:rPr lang="tr-TR" dirty="0" smtClean="0"/>
              <a:t> «</a:t>
            </a:r>
            <a:r>
              <a:rPr lang="tr-TR" dirty="0" err="1" smtClean="0"/>
              <a:t>difficult</a:t>
            </a:r>
            <a:r>
              <a:rPr lang="tr-TR" dirty="0" smtClean="0"/>
              <a:t>» </a:t>
            </a:r>
            <a:r>
              <a:rPr lang="tr-TR" dirty="0" err="1" smtClean="0"/>
              <a:t>questions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help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keep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answers</a:t>
            </a:r>
            <a:r>
              <a:rPr lang="tr-TR" dirty="0" smtClean="0"/>
              <a:t> </a:t>
            </a:r>
            <a:r>
              <a:rPr lang="tr-TR" dirty="0" err="1" smtClean="0"/>
              <a:t>positive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 err="1" smtClean="0"/>
              <a:t>Talking</a:t>
            </a:r>
            <a:r>
              <a:rPr lang="tr-TR" sz="4800" dirty="0" smtClean="0"/>
              <a:t> </a:t>
            </a:r>
            <a:r>
              <a:rPr lang="tr-TR" sz="4800" dirty="0" err="1" smtClean="0"/>
              <a:t>About</a:t>
            </a:r>
            <a:r>
              <a:rPr lang="tr-TR" sz="4800" dirty="0" smtClean="0"/>
              <a:t> </a:t>
            </a:r>
            <a:r>
              <a:rPr lang="tr-TR" sz="4800" dirty="0" err="1" smtClean="0"/>
              <a:t>Weaknesses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477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TARGET VOCABULARY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43608" y="3767862"/>
            <a:ext cx="7056784" cy="1821378"/>
          </a:xfrm>
        </p:spPr>
        <p:txBody>
          <a:bodyPr>
            <a:normAutofit/>
          </a:bodyPr>
          <a:lstStyle/>
          <a:p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42788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83341" y="476672"/>
            <a:ext cx="6777318" cy="2643047"/>
          </a:xfrm>
        </p:spPr>
        <p:txBody>
          <a:bodyPr/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UNIT 5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872808" cy="2037402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Advanced </a:t>
            </a:r>
            <a:r>
              <a:rPr lang="tr-TR" sz="4400" b="1" dirty="0" err="1" smtClean="0"/>
              <a:t>Interview</a:t>
            </a:r>
            <a:endParaRPr lang="tr-TR" sz="4400" b="1" dirty="0" smtClean="0"/>
          </a:p>
          <a:p>
            <a:r>
              <a:rPr lang="tr-TR" sz="4400" b="1" dirty="0" err="1" smtClean="0"/>
              <a:t>Techniques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32512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 smtClean="0"/>
              <a:t>Cope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With</a:t>
            </a:r>
            <a:r>
              <a:rPr lang="tr-TR" sz="3200" b="1" dirty="0" smtClean="0"/>
              <a:t>(</a:t>
            </a:r>
            <a:r>
              <a:rPr lang="tr-TR" sz="3200" b="1" dirty="0" err="1" smtClean="0"/>
              <a:t>phr.v</a:t>
            </a:r>
            <a:r>
              <a:rPr lang="tr-TR" sz="3200" b="1" dirty="0" smtClean="0"/>
              <a:t>.) </a:t>
            </a:r>
            <a:endParaRPr lang="tr-TR" sz="3200" b="1" dirty="0"/>
          </a:p>
        </p:txBody>
      </p:sp>
      <p:pic>
        <p:nvPicPr>
          <p:cNvPr id="2" name="Resim Yer Tutucusu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>
            <a:fillRect/>
          </a:stretch>
        </p:blipFill>
        <p:spPr/>
      </p:pic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deal successfully with a difficult situation: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733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 smtClean="0"/>
              <a:t>Delegate</a:t>
            </a:r>
            <a:r>
              <a:rPr lang="tr-TR" sz="3200" b="1" dirty="0" smtClean="0"/>
              <a:t> (v)</a:t>
            </a:r>
            <a:endParaRPr lang="tr-TR" sz="3200" b="1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" r="2662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 give part of your work, power or authority to somebody in a lower position than you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0034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End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(</a:t>
            </a:r>
            <a:r>
              <a:rPr lang="tr-TR" dirty="0" err="1" smtClean="0"/>
              <a:t>phr.v</a:t>
            </a:r>
            <a:r>
              <a:rPr lang="tr-TR" dirty="0" smtClean="0"/>
              <a:t>.)</a:t>
            </a:r>
            <a:endParaRPr lang="tr-TR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r="4327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 find yourself in a place or situation that you did not intend or expect to be in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690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Flaw</a:t>
            </a:r>
            <a:r>
              <a:rPr lang="tr-TR" dirty="0" smtClean="0"/>
              <a:t> (n)</a:t>
            </a:r>
            <a:endParaRPr lang="tr-TR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r="6834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mistake in something that means that it is not correct or does not work correctly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8528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Overcome</a:t>
            </a:r>
            <a:r>
              <a:rPr lang="tr-TR" dirty="0" smtClean="0"/>
              <a:t> (v)</a:t>
            </a:r>
            <a:endParaRPr lang="tr-TR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4" b="12124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to succeed in dealing with or controlling a problem that has been preventing you from achieving something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966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Put </a:t>
            </a:r>
            <a:r>
              <a:rPr lang="tr-TR" dirty="0" err="1" smtClean="0"/>
              <a:t>off</a:t>
            </a:r>
            <a:r>
              <a:rPr lang="tr-TR" dirty="0" smtClean="0"/>
              <a:t> (</a:t>
            </a:r>
            <a:r>
              <a:rPr lang="tr-TR" dirty="0" err="1" smtClean="0"/>
              <a:t>phr.v</a:t>
            </a:r>
            <a:r>
              <a:rPr lang="tr-TR" dirty="0" smtClean="0"/>
              <a:t>.)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 decide or arrange to delay an event or activity until a later time or </a:t>
            </a:r>
            <a:r>
              <a:rPr lang="en-US" sz="2000" dirty="0" smtClean="0"/>
              <a:t>date </a:t>
            </a:r>
            <a:endParaRPr lang="tr-TR" sz="2000" dirty="0"/>
          </a:p>
        </p:txBody>
      </p:sp>
      <p:pic>
        <p:nvPicPr>
          <p:cNvPr id="9" name="Resim Yer Tutucusu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3" b="100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67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err="1" smtClean="0"/>
              <a:t>Strict</a:t>
            </a:r>
            <a:r>
              <a:rPr lang="tr-TR" sz="3600" b="1" dirty="0" smtClean="0"/>
              <a:t> (</a:t>
            </a:r>
            <a:r>
              <a:rPr lang="tr-TR" sz="3600" b="1" dirty="0" err="1" smtClean="0"/>
              <a:t>adj</a:t>
            </a:r>
            <a:r>
              <a:rPr lang="tr-TR" sz="3600" b="1" dirty="0" smtClean="0"/>
              <a:t>)</a:t>
            </a:r>
            <a:endParaRPr lang="tr-TR" sz="3600" b="1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r="5814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Sth</a:t>
            </a:r>
            <a:r>
              <a:rPr lang="tr-TR" sz="2400" dirty="0" smtClean="0"/>
              <a:t> </a:t>
            </a:r>
            <a:r>
              <a:rPr lang="en-US" sz="2400" dirty="0"/>
              <a:t>that must be obeyed exactly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822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Jarek</a:t>
            </a:r>
            <a:r>
              <a:rPr lang="tr-TR" dirty="0" smtClean="0"/>
              <a:t> ,a </a:t>
            </a:r>
            <a:r>
              <a:rPr lang="tr-TR" dirty="0" err="1" smtClean="0"/>
              <a:t>recent</a:t>
            </a:r>
            <a:r>
              <a:rPr lang="tr-TR" dirty="0" smtClean="0"/>
              <a:t> </a:t>
            </a:r>
            <a:r>
              <a:rPr lang="tr-TR" dirty="0" err="1" smtClean="0"/>
              <a:t>graduate</a:t>
            </a:r>
            <a:r>
              <a:rPr lang="tr-TR" dirty="0" smtClean="0"/>
              <a:t> , has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invited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an </a:t>
            </a:r>
            <a:r>
              <a:rPr lang="tr-TR" dirty="0" err="1" smtClean="0"/>
              <a:t>interview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an </a:t>
            </a:r>
            <a:r>
              <a:rPr lang="tr-TR" dirty="0" err="1" smtClean="0"/>
              <a:t>international</a:t>
            </a:r>
            <a:r>
              <a:rPr lang="tr-TR" dirty="0" smtClean="0"/>
              <a:t> </a:t>
            </a:r>
            <a:r>
              <a:rPr lang="tr-TR" dirty="0" err="1" smtClean="0"/>
              <a:t>financial</a:t>
            </a:r>
            <a:r>
              <a:rPr lang="tr-TR" dirty="0" smtClean="0"/>
              <a:t> </a:t>
            </a:r>
            <a:r>
              <a:rPr lang="tr-TR" dirty="0" err="1" smtClean="0"/>
              <a:t>company</a:t>
            </a:r>
            <a:r>
              <a:rPr lang="tr-TR" dirty="0" smtClean="0"/>
              <a:t>. </a:t>
            </a:r>
          </a:p>
          <a:p>
            <a:endParaRPr lang="tr-TR" dirty="0"/>
          </a:p>
          <a:p>
            <a:r>
              <a:rPr lang="tr-TR" dirty="0" smtClean="0"/>
              <a:t>Listen </a:t>
            </a:r>
            <a:r>
              <a:rPr lang="tr-TR" dirty="0" err="1" smtClean="0"/>
              <a:t>to</a:t>
            </a:r>
            <a:r>
              <a:rPr lang="tr-TR" dirty="0" smtClean="0"/>
              <a:t> his </a:t>
            </a:r>
            <a:r>
              <a:rPr lang="tr-TR" dirty="0" err="1" smtClean="0"/>
              <a:t>conversation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his </a:t>
            </a:r>
            <a:r>
              <a:rPr lang="tr-TR" dirty="0" err="1" smtClean="0"/>
              <a:t>friend</a:t>
            </a:r>
            <a:r>
              <a:rPr lang="tr-TR" dirty="0" smtClean="0"/>
              <a:t>, Olivia, </a:t>
            </a:r>
            <a:r>
              <a:rPr lang="tr-TR" dirty="0" err="1" smtClean="0"/>
              <a:t>and</a:t>
            </a:r>
            <a:r>
              <a:rPr lang="tr-TR" dirty="0" smtClean="0"/>
              <a:t> do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exercises</a:t>
            </a:r>
            <a:r>
              <a:rPr lang="tr-TR" dirty="0" smtClean="0"/>
              <a:t> 3 </a:t>
            </a:r>
            <a:r>
              <a:rPr lang="tr-TR" dirty="0" smtClean="0"/>
              <a:t>a, b, </a:t>
            </a:r>
            <a:r>
              <a:rPr lang="tr-TR" dirty="0" smtClean="0"/>
              <a:t>c, </a:t>
            </a:r>
            <a:r>
              <a:rPr lang="tr-TR" dirty="0" smtClean="0"/>
              <a:t>e.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 err="1"/>
              <a:t>Talking</a:t>
            </a:r>
            <a:r>
              <a:rPr lang="tr-TR" sz="4800" dirty="0"/>
              <a:t> </a:t>
            </a:r>
            <a:r>
              <a:rPr lang="tr-TR" sz="4800" dirty="0" err="1"/>
              <a:t>About</a:t>
            </a:r>
            <a:r>
              <a:rPr lang="tr-TR" sz="4800" dirty="0"/>
              <a:t> </a:t>
            </a:r>
            <a:r>
              <a:rPr lang="tr-TR" sz="4800" dirty="0" err="1"/>
              <a:t>Weaknesses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8431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>
            <a:normAutofit lnSpcReduction="10000"/>
          </a:bodyPr>
          <a:lstStyle/>
          <a:p>
            <a:r>
              <a:rPr lang="tr-TR" b="1" dirty="0" err="1" smtClean="0"/>
              <a:t>Tips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talking</a:t>
            </a:r>
            <a:r>
              <a:rPr lang="tr-TR" b="1" dirty="0" smtClean="0"/>
              <a:t> </a:t>
            </a:r>
            <a:r>
              <a:rPr lang="tr-TR" b="1" dirty="0" err="1" smtClean="0"/>
              <a:t>about</a:t>
            </a:r>
            <a:r>
              <a:rPr lang="tr-TR" b="1" dirty="0" smtClean="0"/>
              <a:t> </a:t>
            </a:r>
            <a:r>
              <a:rPr lang="tr-TR" b="1" dirty="0" err="1" smtClean="0"/>
              <a:t>weaknesses</a:t>
            </a:r>
            <a:r>
              <a:rPr lang="tr-TR" b="1" dirty="0" smtClean="0"/>
              <a:t>:</a:t>
            </a:r>
          </a:p>
          <a:p>
            <a:pPr lvl="1"/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response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open</a:t>
            </a:r>
            <a:r>
              <a:rPr lang="tr-TR" dirty="0" smtClean="0"/>
              <a:t> </a:t>
            </a:r>
            <a:r>
              <a:rPr lang="tr-TR" dirty="0" err="1" smtClean="0"/>
              <a:t>questions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</a:t>
            </a:r>
            <a:r>
              <a:rPr lang="tr-TR" dirty="0" err="1" smtClean="0"/>
              <a:t>never</a:t>
            </a:r>
            <a:r>
              <a:rPr lang="tr-TR" dirty="0" smtClean="0"/>
              <a:t> </a:t>
            </a:r>
            <a:r>
              <a:rPr lang="tr-TR" dirty="0" err="1" smtClean="0"/>
              <a:t>actively</a:t>
            </a:r>
            <a:r>
              <a:rPr lang="tr-TR" dirty="0" smtClean="0"/>
              <a:t> </a:t>
            </a:r>
            <a:r>
              <a:rPr lang="tr-TR" dirty="0" err="1" smtClean="0"/>
              <a:t>volunteer</a:t>
            </a:r>
            <a:r>
              <a:rPr lang="tr-TR" dirty="0" smtClean="0"/>
              <a:t> </a:t>
            </a:r>
            <a:r>
              <a:rPr lang="tr-TR" dirty="0" err="1" smtClean="0"/>
              <a:t>negative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an </a:t>
            </a:r>
            <a:r>
              <a:rPr lang="tr-TR" dirty="0" err="1" smtClean="0"/>
              <a:t>interview</a:t>
            </a:r>
            <a:endParaRPr lang="tr-TR" dirty="0" smtClean="0"/>
          </a:p>
          <a:p>
            <a:pPr lvl="1"/>
            <a:r>
              <a:rPr lang="tr-TR" dirty="0" err="1" smtClean="0"/>
              <a:t>Employers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ask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give</a:t>
            </a:r>
            <a:r>
              <a:rPr lang="tr-TR" dirty="0" smtClean="0"/>
              <a:t> </a:t>
            </a:r>
            <a:r>
              <a:rPr lang="tr-TR" dirty="0" err="1" smtClean="0"/>
              <a:t>negative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 not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embarrass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, but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see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r>
              <a:rPr lang="tr-TR" dirty="0" smtClean="0"/>
              <a:t> of a </a:t>
            </a:r>
            <a:r>
              <a:rPr lang="tr-TR" dirty="0" err="1" smtClean="0"/>
              <a:t>person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endParaRPr lang="tr-TR" dirty="0" smtClean="0"/>
          </a:p>
          <a:p>
            <a:pPr lvl="1"/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seem</a:t>
            </a:r>
            <a:r>
              <a:rPr lang="tr-TR" dirty="0" smtClean="0"/>
              <a:t> </a:t>
            </a:r>
            <a:r>
              <a:rPr lang="tr-TR" dirty="0" err="1" smtClean="0"/>
              <a:t>much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employable</a:t>
            </a:r>
            <a:r>
              <a:rPr lang="tr-TR" dirty="0" smtClean="0"/>
              <a:t> </a:t>
            </a:r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show</a:t>
            </a:r>
            <a:r>
              <a:rPr lang="tr-TR" dirty="0" smtClean="0"/>
              <a:t> </a:t>
            </a:r>
            <a:r>
              <a:rPr lang="tr-TR" dirty="0" err="1" smtClean="0"/>
              <a:t>yourself</a:t>
            </a:r>
            <a:r>
              <a:rPr lang="tr-TR" dirty="0" smtClean="0"/>
              <a:t> as </a:t>
            </a:r>
            <a:r>
              <a:rPr lang="tr-TR" dirty="0" err="1" smtClean="0"/>
              <a:t>someone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sees</a:t>
            </a:r>
            <a:r>
              <a:rPr lang="tr-TR" dirty="0" smtClean="0"/>
              <a:t> </a:t>
            </a:r>
            <a:r>
              <a:rPr lang="tr-TR" dirty="0" err="1" smtClean="0"/>
              <a:t>problems</a:t>
            </a:r>
            <a:r>
              <a:rPr lang="tr-TR" dirty="0" smtClean="0"/>
              <a:t> as </a:t>
            </a:r>
            <a:r>
              <a:rPr lang="tr-TR" dirty="0" err="1" smtClean="0"/>
              <a:t>opportunities</a:t>
            </a:r>
            <a:endParaRPr lang="tr-TR" dirty="0" smtClean="0"/>
          </a:p>
          <a:p>
            <a:pPr lvl="1"/>
            <a:r>
              <a:rPr lang="tr-TR" dirty="0" err="1" smtClean="0"/>
              <a:t>Questions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weaknesses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actually</a:t>
            </a:r>
            <a:r>
              <a:rPr lang="tr-TR" dirty="0" smtClean="0"/>
              <a:t> a </a:t>
            </a:r>
            <a:r>
              <a:rPr lang="tr-TR" dirty="0" err="1" smtClean="0"/>
              <a:t>chance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demonstrate</a:t>
            </a:r>
            <a:r>
              <a:rPr lang="tr-TR" dirty="0" smtClean="0"/>
              <a:t> how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tackle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overcome</a:t>
            </a:r>
            <a:r>
              <a:rPr lang="tr-TR" dirty="0" smtClean="0"/>
              <a:t> </a:t>
            </a:r>
            <a:r>
              <a:rPr lang="tr-TR" dirty="0" err="1" smtClean="0"/>
              <a:t>problems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right</a:t>
            </a:r>
            <a:r>
              <a:rPr lang="tr-TR" dirty="0" smtClean="0"/>
              <a:t> </a:t>
            </a:r>
            <a:r>
              <a:rPr lang="tr-TR" dirty="0" err="1" smtClean="0"/>
              <a:t>person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job</a:t>
            </a:r>
            <a:r>
              <a:rPr lang="tr-TR" dirty="0" smtClean="0"/>
              <a:t>.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 err="1"/>
              <a:t>Talking</a:t>
            </a:r>
            <a:r>
              <a:rPr lang="tr-TR" sz="4800" dirty="0"/>
              <a:t> </a:t>
            </a:r>
            <a:r>
              <a:rPr lang="tr-TR" sz="4800" dirty="0" err="1"/>
              <a:t>About</a:t>
            </a:r>
            <a:r>
              <a:rPr lang="tr-TR" sz="4800" dirty="0"/>
              <a:t> </a:t>
            </a:r>
            <a:r>
              <a:rPr lang="tr-TR" sz="4800" dirty="0" err="1"/>
              <a:t>Weaknesses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51085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2204864"/>
            <a:ext cx="8208912" cy="3877815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 smtClean="0"/>
              <a:t>Softening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Emphasis</a:t>
            </a:r>
            <a:endParaRPr lang="tr-TR" b="1" dirty="0" smtClean="0"/>
          </a:p>
          <a:p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answering</a:t>
            </a:r>
            <a:r>
              <a:rPr lang="tr-TR" dirty="0" smtClean="0"/>
              <a:t> </a:t>
            </a:r>
            <a:r>
              <a:rPr lang="tr-TR" dirty="0" err="1" smtClean="0"/>
              <a:t>interview</a:t>
            </a:r>
            <a:r>
              <a:rPr lang="tr-TR" dirty="0" smtClean="0"/>
              <a:t> </a:t>
            </a:r>
            <a:r>
              <a:rPr lang="tr-TR" dirty="0" err="1" smtClean="0"/>
              <a:t>questions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require</a:t>
            </a:r>
            <a:r>
              <a:rPr lang="tr-TR" dirty="0" smtClean="0"/>
              <a:t> </a:t>
            </a:r>
            <a:r>
              <a:rPr lang="tr-TR" dirty="0" err="1" smtClean="0"/>
              <a:t>negative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</a:t>
            </a:r>
            <a:r>
              <a:rPr lang="tr-TR" dirty="0" err="1" smtClean="0"/>
              <a:t>soften</a:t>
            </a:r>
            <a:r>
              <a:rPr lang="tr-TR" dirty="0" smtClean="0"/>
              <a:t> </a:t>
            </a:r>
            <a:r>
              <a:rPr lang="tr-TR" dirty="0" err="1" smtClean="0"/>
              <a:t>any</a:t>
            </a:r>
            <a:r>
              <a:rPr lang="tr-TR" dirty="0" smtClean="0"/>
              <a:t> </a:t>
            </a:r>
            <a:r>
              <a:rPr lang="tr-TR" dirty="0" err="1" smtClean="0"/>
              <a:t>negatives</a:t>
            </a:r>
            <a:r>
              <a:rPr lang="tr-TR" dirty="0" smtClean="0"/>
              <a:t> in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response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emphasise</a:t>
            </a:r>
            <a:r>
              <a:rPr lang="tr-TR" dirty="0" smtClean="0"/>
              <a:t> </a:t>
            </a:r>
            <a:r>
              <a:rPr lang="tr-TR" dirty="0" err="1" smtClean="0"/>
              <a:t>any</a:t>
            </a:r>
            <a:r>
              <a:rPr lang="tr-TR" dirty="0" smtClean="0"/>
              <a:t> </a:t>
            </a:r>
            <a:r>
              <a:rPr lang="tr-TR" dirty="0" err="1" smtClean="0"/>
              <a:t>positive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. </a:t>
            </a:r>
          </a:p>
          <a:p>
            <a:endParaRPr lang="tr-TR" dirty="0"/>
          </a:p>
          <a:p>
            <a:r>
              <a:rPr lang="tr-TR" dirty="0" err="1" smtClean="0"/>
              <a:t>Please</a:t>
            </a:r>
            <a:r>
              <a:rPr lang="tr-TR" dirty="0" smtClean="0"/>
              <a:t> do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exercises</a:t>
            </a:r>
            <a:r>
              <a:rPr lang="tr-TR" dirty="0" smtClean="0"/>
              <a:t> on </a:t>
            </a:r>
            <a:r>
              <a:rPr lang="tr-TR" dirty="0" err="1" smtClean="0"/>
              <a:t>pages</a:t>
            </a:r>
            <a:r>
              <a:rPr lang="tr-TR" dirty="0" smtClean="0"/>
              <a:t> 64,65 &amp; 66.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 err="1"/>
              <a:t>Talking</a:t>
            </a:r>
            <a:r>
              <a:rPr lang="tr-TR" sz="4800" dirty="0"/>
              <a:t> </a:t>
            </a:r>
            <a:r>
              <a:rPr lang="tr-TR" sz="4800" dirty="0" err="1"/>
              <a:t>About</a:t>
            </a:r>
            <a:r>
              <a:rPr lang="tr-TR" sz="4800" dirty="0"/>
              <a:t> </a:t>
            </a:r>
            <a:r>
              <a:rPr lang="tr-TR" sz="4800" dirty="0" err="1"/>
              <a:t>Weaknesses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184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59632" y="1052736"/>
            <a:ext cx="6777318" cy="2643047"/>
          </a:xfrm>
        </p:spPr>
        <p:txBody>
          <a:bodyPr/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WEEK 13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872808" cy="2037402"/>
          </a:xfrm>
        </p:spPr>
        <p:txBody>
          <a:bodyPr>
            <a:normAutofit/>
          </a:bodyPr>
          <a:lstStyle/>
          <a:p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8211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bru\Desktop\PCS 406\Thank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52367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2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interviews</a:t>
            </a:r>
            <a:r>
              <a:rPr lang="tr-TR" dirty="0" smtClean="0"/>
              <a:t>, it is </a:t>
            </a:r>
            <a:r>
              <a:rPr lang="tr-TR" dirty="0" err="1" smtClean="0"/>
              <a:t>important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provide</a:t>
            </a:r>
            <a:r>
              <a:rPr lang="tr-TR" dirty="0" smtClean="0"/>
              <a:t> </a:t>
            </a:r>
            <a:r>
              <a:rPr lang="tr-TR" dirty="0" err="1" smtClean="0"/>
              <a:t>evidence</a:t>
            </a:r>
            <a:r>
              <a:rPr lang="tr-TR" dirty="0" smtClean="0"/>
              <a:t> of how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acted</a:t>
            </a:r>
            <a:r>
              <a:rPr lang="tr-TR" dirty="0" smtClean="0"/>
              <a:t> in </a:t>
            </a:r>
            <a:r>
              <a:rPr lang="tr-TR" dirty="0" err="1" smtClean="0"/>
              <a:t>real</a:t>
            </a:r>
            <a:r>
              <a:rPr lang="tr-TR" dirty="0" smtClean="0"/>
              <a:t> </a:t>
            </a:r>
            <a:r>
              <a:rPr lang="tr-TR" dirty="0" err="1" smtClean="0"/>
              <a:t>situations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past</a:t>
            </a:r>
            <a:r>
              <a:rPr lang="tr-TR" dirty="0" smtClean="0"/>
              <a:t>. </a:t>
            </a:r>
          </a:p>
          <a:p>
            <a:endParaRPr lang="tr-TR" dirty="0"/>
          </a:p>
          <a:p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help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show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transferable</a:t>
            </a:r>
            <a:r>
              <a:rPr lang="tr-TR" dirty="0" smtClean="0"/>
              <a:t> </a:t>
            </a:r>
            <a:r>
              <a:rPr lang="tr-TR" dirty="0" err="1" smtClean="0"/>
              <a:t>skills</a:t>
            </a:r>
            <a:r>
              <a:rPr lang="tr-TR" dirty="0" smtClean="0"/>
              <a:t> </a:t>
            </a:r>
            <a:r>
              <a:rPr lang="tr-TR" dirty="0" err="1" smtClean="0"/>
              <a:t>required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job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applying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. </a:t>
            </a: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b="1" dirty="0" err="1" smtClean="0"/>
              <a:t>Demonstrating</a:t>
            </a:r>
            <a:r>
              <a:rPr lang="tr-TR" sz="4800" b="1" dirty="0" smtClean="0"/>
              <a:t> </a:t>
            </a:r>
            <a:r>
              <a:rPr lang="tr-TR" sz="4800" b="1" dirty="0" err="1" smtClean="0"/>
              <a:t>Your</a:t>
            </a:r>
            <a:r>
              <a:rPr lang="tr-TR" sz="4800" b="1" dirty="0" smtClean="0"/>
              <a:t> </a:t>
            </a:r>
            <a:r>
              <a:rPr lang="tr-TR" sz="4800" b="1" dirty="0" err="1" smtClean="0"/>
              <a:t>Skills</a:t>
            </a:r>
            <a:endParaRPr lang="tr-TR" sz="4800" b="1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7504" y="5949280"/>
            <a:ext cx="1512168" cy="64807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i="1" dirty="0" err="1" smtClean="0"/>
              <a:t>Job-hunting</a:t>
            </a:r>
            <a:r>
              <a:rPr lang="tr-TR" i="1" dirty="0" smtClean="0"/>
              <a:t> </a:t>
            </a:r>
          </a:p>
          <a:p>
            <a:pPr algn="ctr"/>
            <a:r>
              <a:rPr lang="tr-TR" i="1" dirty="0" smtClean="0"/>
              <a:t>P. 60</a:t>
            </a:r>
          </a:p>
        </p:txBody>
      </p:sp>
    </p:spTree>
    <p:extLst>
      <p:ext uri="{BB962C8B-B14F-4D97-AF65-F5344CB8AC3E}">
        <p14:creationId xmlns:p14="http://schemas.microsoft.com/office/powerpoint/2010/main" val="8822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TARGET VOCABULARY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43608" y="3767862"/>
            <a:ext cx="7056784" cy="1821378"/>
          </a:xfrm>
        </p:spPr>
        <p:txBody>
          <a:bodyPr>
            <a:normAutofit/>
          </a:bodyPr>
          <a:lstStyle/>
          <a:p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7970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 smtClean="0"/>
              <a:t>Rehearse</a:t>
            </a:r>
            <a:r>
              <a:rPr lang="tr-TR" sz="3200" b="1" dirty="0" smtClean="0"/>
              <a:t> (v) </a:t>
            </a:r>
            <a:endParaRPr lang="tr-TR" sz="3200" b="1" dirty="0"/>
          </a:p>
        </p:txBody>
      </p:sp>
      <p:sp>
        <p:nvSpPr>
          <p:cNvPr id="5" name="Resim Yer Tutucusu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to prepare in your mind or </a:t>
            </a:r>
            <a:r>
              <a:rPr lang="en-US" sz="1800" dirty="0" err="1"/>
              <a:t>practise</a:t>
            </a:r>
            <a:r>
              <a:rPr lang="en-US" sz="1800" dirty="0"/>
              <a:t> privately what you are going to do or say to somebody</a:t>
            </a:r>
            <a:endParaRPr lang="tr-T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862314" cy="364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8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 smtClean="0"/>
              <a:t>Posture</a:t>
            </a:r>
            <a:r>
              <a:rPr lang="tr-TR" sz="3200" b="1" dirty="0" smtClean="0"/>
              <a:t> (n)</a:t>
            </a:r>
            <a:endParaRPr lang="tr-TR" sz="3200" b="1" dirty="0"/>
          </a:p>
        </p:txBody>
      </p:sp>
      <p:pic>
        <p:nvPicPr>
          <p:cNvPr id="2" name="Resim Yer Tutucusu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r="7379"/>
          <a:stretch>
            <a:fillRect/>
          </a:stretch>
        </p:blipFill>
        <p:spPr/>
      </p:pic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position in which you hold your body when standing or sitting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3599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 smtClean="0"/>
              <a:t>Explicit</a:t>
            </a:r>
            <a:r>
              <a:rPr lang="tr-TR" sz="3200" b="1" dirty="0" smtClean="0"/>
              <a:t> (</a:t>
            </a:r>
            <a:r>
              <a:rPr lang="tr-TR" sz="3200" b="1" dirty="0" err="1" smtClean="0"/>
              <a:t>adj</a:t>
            </a:r>
            <a:r>
              <a:rPr lang="tr-TR" sz="3200" b="1" dirty="0" smtClean="0"/>
              <a:t>)</a:t>
            </a:r>
            <a:endParaRPr lang="tr-TR" sz="3200" b="1" dirty="0"/>
          </a:p>
        </p:txBody>
      </p:sp>
      <p:pic>
        <p:nvPicPr>
          <p:cNvPr id="2" name="Resim Yer Tutucusu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r="560"/>
          <a:stretch>
            <a:fillRect/>
          </a:stretch>
        </p:blipFill>
        <p:spPr/>
      </p:pic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clear and easy to understand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599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/>
              <a:t>Concise (</a:t>
            </a:r>
            <a:r>
              <a:rPr lang="tr-TR" sz="3200" b="1" dirty="0" err="1" smtClean="0"/>
              <a:t>adj</a:t>
            </a:r>
            <a:r>
              <a:rPr lang="tr-TR" sz="3200" b="1" dirty="0" smtClean="0"/>
              <a:t>)</a:t>
            </a:r>
            <a:endParaRPr lang="tr-TR" sz="3200" b="1" dirty="0"/>
          </a:p>
        </p:txBody>
      </p:sp>
      <p:pic>
        <p:nvPicPr>
          <p:cNvPr id="2" name="Resim Yer Tutucusu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" b="2089"/>
          <a:stretch>
            <a:fillRect/>
          </a:stretch>
        </p:blipFill>
        <p:spPr/>
      </p:pic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giving only the information that is necessary and important, using few words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3599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Bileşik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865</TotalTime>
  <Words>676</Words>
  <Application>Microsoft Office PowerPoint</Application>
  <PresentationFormat>Ekran Gösterisi (4:3)</PresentationFormat>
  <Paragraphs>91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Cilt</vt:lpstr>
      <vt:lpstr> PCS 406  </vt:lpstr>
      <vt:lpstr> UNIT 5 </vt:lpstr>
      <vt:lpstr> WEEK 13 </vt:lpstr>
      <vt:lpstr>Demonstrating Your Skills</vt:lpstr>
      <vt:lpstr>TARGET VOCABULARY </vt:lpstr>
      <vt:lpstr>Rehearse (v) </vt:lpstr>
      <vt:lpstr>Posture (n)</vt:lpstr>
      <vt:lpstr>Explicit (adj)</vt:lpstr>
      <vt:lpstr>Concise (adj)</vt:lpstr>
      <vt:lpstr>Tackle (v)</vt:lpstr>
      <vt:lpstr>Eye-catching (adj.)</vt:lpstr>
      <vt:lpstr>Outstanding (adj.)</vt:lpstr>
      <vt:lpstr>Fulfilling (adj.)</vt:lpstr>
      <vt:lpstr>Demonstrating Your Skills</vt:lpstr>
      <vt:lpstr>Demonstrating Your Skills</vt:lpstr>
      <vt:lpstr>Demonstrating Your Skills</vt:lpstr>
      <vt:lpstr> WEEK 14 </vt:lpstr>
      <vt:lpstr>Talking About Weaknesses</vt:lpstr>
      <vt:lpstr>TARGET VOCABULARY </vt:lpstr>
      <vt:lpstr>Cope With(phr.v.) </vt:lpstr>
      <vt:lpstr>Delegate (v)</vt:lpstr>
      <vt:lpstr>End up (phr.v.)</vt:lpstr>
      <vt:lpstr>Flaw (n)</vt:lpstr>
      <vt:lpstr>Overcome (v)</vt:lpstr>
      <vt:lpstr>Put off (phr.v.)</vt:lpstr>
      <vt:lpstr>Strict (adj)</vt:lpstr>
      <vt:lpstr>Talking About Weaknesses</vt:lpstr>
      <vt:lpstr>Talking About Weaknesses</vt:lpstr>
      <vt:lpstr>Talking About Weaknesses</vt:lpstr>
      <vt:lpstr>PowerPoint Sunusu</vt:lpstr>
    </vt:vector>
  </TitlesOfParts>
  <Company>HEAVEN KILLERS RELEASE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PCS 406  </dc:title>
  <dc:creator>Ebru</dc:creator>
  <cp:lastModifiedBy>Ebru</cp:lastModifiedBy>
  <cp:revision>43</cp:revision>
  <dcterms:created xsi:type="dcterms:W3CDTF">2014-02-20T14:10:40Z</dcterms:created>
  <dcterms:modified xsi:type="dcterms:W3CDTF">2015-02-03T13:03:10Z</dcterms:modified>
</cp:coreProperties>
</file>