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9" r:id="rId2"/>
    <p:sldId id="260" r:id="rId3"/>
    <p:sldId id="261" r:id="rId4"/>
    <p:sldId id="257" r:id="rId5"/>
    <p:sldId id="262" r:id="rId6"/>
    <p:sldId id="258" r:id="rId7"/>
    <p:sldId id="263" r:id="rId8"/>
    <p:sldId id="264" r:id="rId9"/>
    <p:sldId id="265" r:id="rId10"/>
    <p:sldId id="266" r:id="rId11"/>
    <p:sldId id="287" r:id="rId12"/>
    <p:sldId id="267" r:id="rId13"/>
    <p:sldId id="268" r:id="rId14"/>
    <p:sldId id="269" r:id="rId15"/>
    <p:sldId id="272" r:id="rId16"/>
    <p:sldId id="273" r:id="rId17"/>
    <p:sldId id="288" r:id="rId18"/>
    <p:sldId id="275" r:id="rId19"/>
    <p:sldId id="276" r:id="rId20"/>
    <p:sldId id="277" r:id="rId21"/>
    <p:sldId id="289" r:id="rId22"/>
    <p:sldId id="278" r:id="rId23"/>
    <p:sldId id="281" r:id="rId24"/>
    <p:sldId id="286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6E093-A98B-4A77-A433-0D27F302118F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33867-6F63-4DA7-805B-40C20E5806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77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33867-6F63-4DA7-805B-40C20E58060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19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497B36-46E5-47C8-902B-E9C5D0D06ABE}" type="datetimeFigureOut">
              <a:rPr lang="tr-TR" smtClean="0"/>
              <a:t>03.02.2015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727902-6F10-4B4D-860A-716FAE355D9D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PCS 406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5200" dirty="0"/>
              <a:t>Professional </a:t>
            </a:r>
            <a:r>
              <a:rPr lang="tr-TR" sz="5200" dirty="0" err="1"/>
              <a:t>Communication</a:t>
            </a:r>
            <a:r>
              <a:rPr lang="tr-TR" sz="5200" dirty="0"/>
              <a:t> </a:t>
            </a:r>
            <a:r>
              <a:rPr lang="tr-TR" sz="5200" dirty="0" err="1"/>
              <a:t>Skills</a:t>
            </a:r>
            <a:r>
              <a:rPr lang="tr-TR" sz="5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6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94412" y="2060848"/>
            <a:ext cx="8049217" cy="387781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1b&amp;c </a:t>
            </a:r>
          </a:p>
          <a:p>
            <a:endParaRPr lang="tr-TR" i="1" dirty="0"/>
          </a:p>
          <a:p>
            <a:r>
              <a:rPr lang="tr-TR" dirty="0" err="1" smtClean="0"/>
              <a:t>Vicky</a:t>
            </a:r>
            <a:r>
              <a:rPr lang="tr-TR" dirty="0" smtClean="0"/>
              <a:t> </a:t>
            </a:r>
            <a:r>
              <a:rPr lang="tr-TR" dirty="0" err="1" smtClean="0"/>
              <a:t>Tang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Communications Manager at </a:t>
            </a:r>
            <a:r>
              <a:rPr lang="tr-TR" dirty="0" err="1" smtClean="0"/>
              <a:t>Green</a:t>
            </a:r>
            <a:r>
              <a:rPr lang="tr-TR" dirty="0" smtClean="0"/>
              <a:t> </a:t>
            </a:r>
            <a:r>
              <a:rPr lang="tr-TR" dirty="0" err="1" smtClean="0"/>
              <a:t>Pharmaceuticals</a:t>
            </a:r>
            <a:r>
              <a:rPr lang="tr-TR" dirty="0" smtClean="0"/>
              <a:t>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her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phones</a:t>
            </a:r>
            <a:r>
              <a:rPr lang="tr-TR" dirty="0" smtClean="0"/>
              <a:t> her </a:t>
            </a:r>
            <a:r>
              <a:rPr lang="tr-TR" dirty="0" err="1" smtClean="0"/>
              <a:t>friend</a:t>
            </a:r>
            <a:r>
              <a:rPr lang="tr-TR" dirty="0" smtClean="0"/>
              <a:t> </a:t>
            </a:r>
            <a:r>
              <a:rPr lang="tr-TR" dirty="0" err="1" smtClean="0"/>
              <a:t>Felix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dialogue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1d, e, f.</a:t>
            </a:r>
          </a:p>
          <a:p>
            <a:endParaRPr lang="tr-TR" dirty="0" smtClean="0"/>
          </a:p>
          <a:p>
            <a:r>
              <a:rPr lang="tr-TR" dirty="0"/>
              <a:t>On </a:t>
            </a:r>
            <a:r>
              <a:rPr lang="tr-TR" dirty="0" err="1"/>
              <a:t>page</a:t>
            </a:r>
            <a:r>
              <a:rPr lang="tr-TR" dirty="0"/>
              <a:t> 35, </a:t>
            </a:r>
            <a:r>
              <a:rPr lang="tr-TR" dirty="0" err="1"/>
              <a:t>there</a:t>
            </a:r>
            <a:r>
              <a:rPr lang="tr-TR" dirty="0"/>
              <a:t> is an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letter</a:t>
            </a:r>
            <a:r>
              <a:rPr lang="tr-TR" dirty="0"/>
              <a:t>. </a:t>
            </a:r>
            <a:r>
              <a:rPr lang="tr-TR" dirty="0" err="1"/>
              <a:t>Look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do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i="1" dirty="0" err="1"/>
              <a:t>exercises</a:t>
            </a:r>
            <a:r>
              <a:rPr lang="tr-TR" i="1" dirty="0"/>
              <a:t> 1h, i, j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7" name="Başlık 2"/>
          <p:cNvSpPr txBox="1">
            <a:spLocks/>
          </p:cNvSpPr>
          <p:nvPr/>
        </p:nvSpPr>
        <p:spPr>
          <a:xfrm>
            <a:off x="840890" y="7225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 err="1" smtClean="0"/>
              <a:t>Identifying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features</a:t>
            </a:r>
            <a:r>
              <a:rPr lang="tr-TR" sz="3600" b="1" dirty="0" smtClean="0"/>
              <a:t> of </a:t>
            </a:r>
            <a:r>
              <a:rPr lang="tr-TR" sz="3600" b="1" dirty="0" err="1" smtClean="0"/>
              <a:t>cover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letters</a:t>
            </a:r>
            <a:endParaRPr lang="tr-TR" sz="3600" b="1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219662" y="6093296"/>
            <a:ext cx="1832057" cy="69017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endParaRPr lang="tr-TR" i="1" dirty="0" smtClean="0"/>
          </a:p>
          <a:p>
            <a:pPr algn="ctr"/>
            <a:r>
              <a:rPr lang="tr-TR" i="1" dirty="0" smtClean="0"/>
              <a:t>P. 34-35-36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1436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8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1157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59" y="2248347"/>
            <a:ext cx="8136905" cy="3877815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detail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endParaRPr lang="tr-TR" dirty="0" smtClean="0"/>
          </a:p>
          <a:p>
            <a:pPr lvl="1"/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heard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</a:p>
          <a:p>
            <a:pPr marL="411480" lvl="1" indent="0">
              <a:buNone/>
            </a:pP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opening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 of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in </a:t>
            </a:r>
            <a:r>
              <a:rPr lang="tr-TR" dirty="0" err="1" smtClean="0"/>
              <a:t>exercise</a:t>
            </a:r>
            <a:r>
              <a:rPr lang="tr-TR" dirty="0" smtClean="0"/>
              <a:t> 2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2a, b &amp; c. </a:t>
            </a:r>
            <a:endParaRPr lang="tr-TR" i="1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11560" y="722556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4400" b="1" dirty="0" err="1" smtClean="0"/>
              <a:t>Beginning</a:t>
            </a:r>
            <a:r>
              <a:rPr lang="tr-TR" sz="4400" b="1" dirty="0" smtClean="0"/>
              <a:t> a </a:t>
            </a:r>
            <a:r>
              <a:rPr lang="tr-TR" sz="4400" b="1" dirty="0" err="1" smtClean="0"/>
              <a:t>cover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letter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219662" y="6093296"/>
            <a:ext cx="1832057" cy="69017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endParaRPr lang="tr-TR" i="1" dirty="0" smtClean="0"/>
          </a:p>
          <a:p>
            <a:pPr algn="ctr"/>
            <a:r>
              <a:rPr lang="tr-TR" i="1" dirty="0" smtClean="0"/>
              <a:t>P. 36-37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2164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276872"/>
            <a:ext cx="7865548" cy="410445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Grace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Oliver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recruitment</a:t>
            </a:r>
            <a:r>
              <a:rPr lang="tr-TR" dirty="0" smtClean="0"/>
              <a:t> </a:t>
            </a:r>
            <a:r>
              <a:rPr lang="tr-TR" dirty="0" err="1" smtClean="0"/>
              <a:t>experts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discussing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2c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extract</a:t>
            </a:r>
            <a:r>
              <a:rPr lang="tr-TR" i="1" dirty="0" smtClean="0"/>
              <a:t> 3.3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exercises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i="1" dirty="0" smtClean="0"/>
              <a:t>Course Pack </a:t>
            </a:r>
            <a:r>
              <a:rPr lang="tr-TR" dirty="0" smtClean="0"/>
              <a:t>p. 15</a:t>
            </a:r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11559" y="476672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4400" b="1" dirty="0" err="1" smtClean="0"/>
              <a:t>Beginning</a:t>
            </a:r>
            <a:r>
              <a:rPr lang="tr-TR" sz="4400" b="1" dirty="0" smtClean="0"/>
              <a:t> a </a:t>
            </a:r>
            <a:r>
              <a:rPr lang="tr-TR" sz="4400" b="1" dirty="0" err="1" smtClean="0"/>
              <a:t>cover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letter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smtClean="0"/>
              <a:t>Course Pack </a:t>
            </a:r>
          </a:p>
          <a:p>
            <a:pPr algn="ctr"/>
            <a:r>
              <a:rPr lang="tr-TR" i="1" dirty="0" smtClean="0"/>
              <a:t>P. 15</a:t>
            </a:r>
            <a:endParaRPr lang="tr-TR" i="1" dirty="0"/>
          </a:p>
        </p:txBody>
      </p:sp>
      <p:pic>
        <p:nvPicPr>
          <p:cNvPr id="7" name="Picture 3" descr="C:\Users\Ebru\Desktop\pic\HM00050_-25m1ad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15549" r="20528" b="17915"/>
          <a:stretch/>
        </p:blipFill>
        <p:spPr bwMode="auto">
          <a:xfrm>
            <a:off x="107504" y="1598014"/>
            <a:ext cx="792088" cy="6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9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503548" y="2240280"/>
            <a:ext cx="3986156" cy="3877056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Now</a:t>
            </a:r>
            <a:r>
              <a:rPr lang="tr-TR" dirty="0"/>
              <a:t> it is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write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opening</a:t>
            </a:r>
            <a:r>
              <a:rPr lang="tr-TR" dirty="0"/>
              <a:t> </a:t>
            </a:r>
            <a:r>
              <a:rPr lang="tr-TR" dirty="0" err="1"/>
              <a:t>paragrah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letter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job</a:t>
            </a:r>
            <a:r>
              <a:rPr lang="tr-TR" dirty="0"/>
              <a:t> </a:t>
            </a:r>
            <a:r>
              <a:rPr lang="tr-TR" dirty="0" err="1"/>
              <a:t>advertisement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chosen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write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opening</a:t>
            </a:r>
            <a:r>
              <a:rPr lang="tr-TR" dirty="0"/>
              <a:t> </a:t>
            </a:r>
            <a:r>
              <a:rPr lang="tr-TR" dirty="0" err="1"/>
              <a:t>paragraph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letter</a:t>
            </a:r>
            <a:r>
              <a:rPr lang="tr-TR" dirty="0"/>
              <a:t> </a:t>
            </a:r>
          </a:p>
          <a:p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56" y="2240868"/>
            <a:ext cx="3844320" cy="4068452"/>
          </a:xfrm>
        </p:spPr>
      </p:pic>
      <p:sp>
        <p:nvSpPr>
          <p:cNvPr id="5" name="Başlık 2"/>
          <p:cNvSpPr txBox="1">
            <a:spLocks/>
          </p:cNvSpPr>
          <p:nvPr/>
        </p:nvSpPr>
        <p:spPr>
          <a:xfrm>
            <a:off x="611559" y="476672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4400" b="1" dirty="0" err="1" smtClean="0"/>
              <a:t>Beginning</a:t>
            </a:r>
            <a:r>
              <a:rPr lang="tr-TR" sz="4400" b="1" dirty="0" smtClean="0"/>
              <a:t> a </a:t>
            </a:r>
            <a:r>
              <a:rPr lang="tr-TR" sz="4400" b="1" dirty="0" err="1" smtClean="0"/>
              <a:t>cover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letter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smtClean="0"/>
              <a:t>Course Pack </a:t>
            </a:r>
          </a:p>
          <a:p>
            <a:pPr algn="ctr"/>
            <a:r>
              <a:rPr lang="tr-TR" i="1" dirty="0" smtClean="0"/>
              <a:t>P. 15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99521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32856"/>
            <a:ext cx="81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Demonstrating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key</a:t>
            </a:r>
            <a:r>
              <a:rPr lang="tr-TR" b="1" dirty="0" smtClean="0"/>
              <a:t> </a:t>
            </a:r>
            <a:r>
              <a:rPr lang="tr-TR" b="1" dirty="0" err="1" smtClean="0"/>
              <a:t>skills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experience</a:t>
            </a:r>
            <a:r>
              <a:rPr lang="tr-TR" b="1" dirty="0" smtClean="0"/>
              <a:t> </a:t>
            </a:r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opening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, </a:t>
            </a:r>
            <a:r>
              <a:rPr lang="tr-TR" dirty="0" err="1" smtClean="0"/>
              <a:t>now</a:t>
            </a:r>
            <a:r>
              <a:rPr lang="tr-TR" dirty="0" smtClean="0"/>
              <a:t> it is 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body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body of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 </a:t>
            </a:r>
            <a:endParaRPr lang="tr-TR" dirty="0"/>
          </a:p>
          <a:p>
            <a:pPr lvl="1"/>
            <a:r>
              <a:rPr lang="tr-TR" dirty="0" err="1" smtClean="0"/>
              <a:t>highlight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experiences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as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relate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endParaRPr lang="tr-TR" dirty="0" smtClean="0"/>
          </a:p>
          <a:p>
            <a:pPr lvl="1"/>
            <a:r>
              <a:rPr lang="tr-TR" dirty="0" err="1" smtClean="0"/>
              <a:t>demonstrate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clearly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 err="1" smtClean="0"/>
              <a:t>everything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83568" y="548680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main body of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37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4359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276872"/>
            <a:ext cx="7865548" cy="4104456"/>
          </a:xfrm>
        </p:spPr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body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be?</a:t>
            </a:r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?</a:t>
            </a:r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depending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? </a:t>
            </a:r>
          </a:p>
          <a:p>
            <a:pPr marL="411480" lvl="1" indent="0">
              <a:buNone/>
            </a:pPr>
            <a:endParaRPr lang="tr-TR" dirty="0"/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,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3b, </a:t>
            </a:r>
            <a:r>
              <a:rPr lang="tr-TR" i="1" dirty="0" err="1" smtClean="0"/>
              <a:t>c&amp;d</a:t>
            </a:r>
            <a:r>
              <a:rPr lang="tr-TR" i="1" dirty="0" smtClean="0"/>
              <a:t>.</a:t>
            </a:r>
            <a:endParaRPr lang="tr-TR" i="1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37-38</a:t>
            </a:r>
            <a:endParaRPr lang="tr-TR" i="1" dirty="0"/>
          </a:p>
        </p:txBody>
      </p:sp>
      <p:sp>
        <p:nvSpPr>
          <p:cNvPr id="6" name="Başlık 2"/>
          <p:cNvSpPr txBox="1">
            <a:spLocks/>
          </p:cNvSpPr>
          <p:nvPr/>
        </p:nvSpPr>
        <p:spPr>
          <a:xfrm>
            <a:off x="539552" y="692696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main body of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4359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9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5661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32856"/>
            <a:ext cx="81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Matching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skills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experience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position</a:t>
            </a:r>
            <a:r>
              <a:rPr lang="tr-TR" b="1" dirty="0" smtClean="0"/>
              <a:t>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body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demonstrate</a:t>
            </a:r>
            <a:r>
              <a:rPr lang="tr-TR" dirty="0" smtClean="0"/>
              <a:t> how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match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this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description</a:t>
            </a:r>
            <a:r>
              <a:rPr lang="tr-TR" dirty="0" smtClean="0"/>
              <a:t> </a:t>
            </a:r>
            <a:r>
              <a:rPr lang="tr-TR" dirty="0" err="1" smtClean="0"/>
              <a:t>carefully</a:t>
            </a:r>
            <a:endParaRPr lang="tr-TR" dirty="0" smtClean="0"/>
          </a:p>
          <a:p>
            <a:pPr lvl="1"/>
            <a:r>
              <a:rPr lang="tr-TR" dirty="0" err="1"/>
              <a:t>i</a:t>
            </a:r>
            <a:r>
              <a:rPr lang="tr-TR" dirty="0" err="1" smtClean="0"/>
              <a:t>dentify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is </a:t>
            </a:r>
            <a:r>
              <a:rPr lang="tr-TR" dirty="0" err="1" smtClean="0"/>
              <a:t>particularly</a:t>
            </a:r>
            <a:r>
              <a:rPr lang="tr-TR" dirty="0" smtClean="0"/>
              <a:t> </a:t>
            </a:r>
            <a:r>
              <a:rPr lang="tr-TR" dirty="0" err="1" smtClean="0"/>
              <a:t>interested</a:t>
            </a:r>
            <a:r>
              <a:rPr lang="tr-TR" dirty="0" smtClean="0"/>
              <a:t> in </a:t>
            </a:r>
          </a:p>
          <a:p>
            <a:pPr lvl="1"/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parallels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posts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held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83568" y="548680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main body of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39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5053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32856"/>
            <a:ext cx="8136904" cy="4896544"/>
          </a:xfrm>
        </p:spPr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apply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?</a:t>
            </a:r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highlight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highlight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obviously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? </a:t>
            </a:r>
          </a:p>
          <a:p>
            <a:pPr lvl="1"/>
            <a:endParaRPr lang="tr-TR" dirty="0" smtClean="0"/>
          </a:p>
          <a:p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please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4b, </a:t>
            </a:r>
            <a:r>
              <a:rPr lang="tr-TR" i="1" dirty="0" smtClean="0"/>
              <a:t>c, d </a:t>
            </a:r>
            <a:r>
              <a:rPr lang="tr-TR" i="1" dirty="0" smtClean="0"/>
              <a:t>&amp; e. </a:t>
            </a:r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83568" y="548680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main body of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39-40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5053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83341" y="476672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UNIT 3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r>
              <a:rPr lang="tr-TR" sz="4400" b="1" dirty="0" err="1" smtClean="0"/>
              <a:t>Effective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Cover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Letters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7002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4103" y="1961456"/>
            <a:ext cx="81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Demonstrating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key</a:t>
            </a:r>
            <a:r>
              <a:rPr lang="tr-TR" b="1" dirty="0" smtClean="0"/>
              <a:t> </a:t>
            </a:r>
            <a:r>
              <a:rPr lang="tr-TR" b="1" dirty="0" err="1" smtClean="0"/>
              <a:t>skills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experience</a:t>
            </a:r>
            <a:r>
              <a:rPr lang="tr-TR" b="1" dirty="0" smtClean="0"/>
              <a:t> </a:t>
            </a:r>
          </a:p>
          <a:p>
            <a:r>
              <a:rPr lang="tr-TR" dirty="0"/>
              <a:t> </a:t>
            </a:r>
            <a:r>
              <a:rPr lang="tr-TR" dirty="0" smtClean="0"/>
              <a:t>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4 </a:t>
            </a:r>
            <a:r>
              <a:rPr lang="tr-TR" i="1" dirty="0" smtClean="0"/>
              <a:t>f &amp; g on </a:t>
            </a:r>
            <a:r>
              <a:rPr lang="tr-TR" i="1" dirty="0" err="1" smtClean="0"/>
              <a:t>page</a:t>
            </a:r>
            <a:r>
              <a:rPr lang="tr-TR" i="1" dirty="0" smtClean="0"/>
              <a:t> 41 in </a:t>
            </a:r>
            <a:r>
              <a:rPr lang="tr-TR" i="1" dirty="0" err="1" smtClean="0"/>
              <a:t>your</a:t>
            </a:r>
            <a:r>
              <a:rPr lang="tr-TR" i="1" dirty="0" smtClean="0"/>
              <a:t> </a:t>
            </a:r>
            <a:r>
              <a:rPr lang="tr-TR" i="1" dirty="0" err="1" smtClean="0"/>
              <a:t>course</a:t>
            </a:r>
            <a:r>
              <a:rPr lang="tr-TR" i="1" dirty="0" smtClean="0"/>
              <a:t> </a:t>
            </a:r>
            <a:r>
              <a:rPr lang="tr-TR" i="1" dirty="0" err="1" smtClean="0"/>
              <a:t>book</a:t>
            </a:r>
            <a:r>
              <a:rPr lang="tr-TR" i="1" dirty="0" smtClean="0"/>
              <a:t>.</a:t>
            </a:r>
            <a:endParaRPr lang="tr-TR" i="1" dirty="0"/>
          </a:p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4 h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body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i="1" dirty="0" smtClean="0"/>
              <a:t>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smtClean="0"/>
              <a:t>time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body </a:t>
            </a:r>
            <a:r>
              <a:rPr lang="tr-TR" dirty="0" err="1" smtClean="0"/>
              <a:t>paragraph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advertisement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chosen</a:t>
            </a:r>
            <a:r>
              <a:rPr lang="tr-TR" dirty="0" smtClean="0"/>
              <a:t>,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body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letter.Do</a:t>
            </a:r>
            <a:r>
              <a:rPr lang="tr-TR" dirty="0" smtClean="0"/>
              <a:t> </a:t>
            </a:r>
            <a:r>
              <a:rPr lang="tr-TR" dirty="0" smtClean="0"/>
              <a:t>not </a:t>
            </a:r>
            <a:r>
              <a:rPr lang="tr-TR" dirty="0" err="1" smtClean="0"/>
              <a:t>forget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useful</a:t>
            </a:r>
            <a:r>
              <a:rPr lang="tr-TR" dirty="0" smtClean="0"/>
              <a:t> </a:t>
            </a:r>
            <a:r>
              <a:rPr lang="tr-TR" dirty="0" err="1" smtClean="0"/>
              <a:t>expressions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84103" y="332656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main body of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smtClean="0"/>
              <a:t>Course Pack </a:t>
            </a:r>
          </a:p>
          <a:p>
            <a:pPr algn="ctr"/>
            <a:r>
              <a:rPr lang="tr-TR" i="1" dirty="0" smtClean="0"/>
              <a:t>P. 16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3356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</a:t>
            </a:r>
            <a:r>
              <a:rPr lang="tr-TR" dirty="0" smtClean="0"/>
              <a:t>10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8300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32856"/>
            <a:ext cx="8136904" cy="489654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final </a:t>
            </a:r>
            <a:r>
              <a:rPr lang="tr-TR" dirty="0" err="1" smtClean="0"/>
              <a:t>paragraph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:</a:t>
            </a:r>
          </a:p>
          <a:p>
            <a:pPr lvl="1"/>
            <a:r>
              <a:rPr lang="tr-TR" dirty="0" err="1"/>
              <a:t>r</a:t>
            </a:r>
            <a:r>
              <a:rPr lang="tr-TR" dirty="0" err="1" smtClean="0"/>
              <a:t>ound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off</a:t>
            </a:r>
            <a:endParaRPr lang="tr-TR" dirty="0" smtClean="0"/>
          </a:p>
          <a:p>
            <a:pPr lvl="1"/>
            <a:r>
              <a:rPr lang="tr-TR" dirty="0" err="1" smtClean="0"/>
              <a:t>leave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impression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endParaRPr lang="tr-TR" dirty="0" smtClean="0"/>
          </a:p>
          <a:p>
            <a:pPr lvl="1"/>
            <a:r>
              <a:rPr lang="tr-TR" dirty="0" err="1" smtClean="0"/>
              <a:t>leave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desire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tr-TR" dirty="0" err="1" smtClean="0"/>
              <a:t>Please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5a, b, c, d, e &amp; g.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83568" y="548680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an </a:t>
            </a:r>
            <a:r>
              <a:rPr lang="tr-TR" sz="3600" b="1" dirty="0" err="1" smtClean="0"/>
              <a:t>effective</a:t>
            </a:r>
            <a:r>
              <a:rPr lang="tr-TR" sz="3600" b="1" dirty="0" smtClean="0"/>
              <a:t> final </a:t>
            </a:r>
            <a:r>
              <a:rPr lang="tr-TR" sz="3600" b="1" dirty="0" err="1" smtClean="0"/>
              <a:t>paragraph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42-43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3356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88488" y="2204864"/>
            <a:ext cx="3803904" cy="3915699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advertisement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chosen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a </a:t>
            </a:r>
            <a:r>
              <a:rPr lang="tr-TR" dirty="0" err="1" smtClean="0"/>
              <a:t>closing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phrases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i="1" dirty="0" smtClean="0"/>
              <a:t>Course </a:t>
            </a:r>
            <a:r>
              <a:rPr lang="tr-TR" i="1" dirty="0"/>
              <a:t>P</a:t>
            </a:r>
            <a:r>
              <a:rPr lang="tr-TR" i="1" dirty="0" smtClean="0"/>
              <a:t>ack. </a:t>
            </a:r>
          </a:p>
          <a:p>
            <a:pPr marL="411480" lvl="1" indent="0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122" y="2420888"/>
            <a:ext cx="3736261" cy="3528392"/>
          </a:xfrm>
        </p:spPr>
      </p:pic>
      <p:sp>
        <p:nvSpPr>
          <p:cNvPr id="4" name="Başlık 2"/>
          <p:cNvSpPr txBox="1">
            <a:spLocks/>
          </p:cNvSpPr>
          <p:nvPr/>
        </p:nvSpPr>
        <p:spPr>
          <a:xfrm>
            <a:off x="696291" y="692696"/>
            <a:ext cx="798559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3600" b="1" dirty="0" err="1" smtClean="0"/>
              <a:t>Writing</a:t>
            </a:r>
            <a:r>
              <a:rPr lang="tr-TR" sz="3600" b="1" dirty="0" smtClean="0"/>
              <a:t> an </a:t>
            </a:r>
            <a:r>
              <a:rPr lang="tr-TR" sz="3600" b="1" dirty="0" err="1" smtClean="0"/>
              <a:t>effective</a:t>
            </a:r>
            <a:r>
              <a:rPr lang="tr-TR" sz="3600" b="1" dirty="0" smtClean="0"/>
              <a:t> final </a:t>
            </a:r>
            <a:r>
              <a:rPr lang="tr-TR" sz="3600" b="1" dirty="0" err="1" smtClean="0"/>
              <a:t>paragraph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36152" y="6237312"/>
            <a:ext cx="1832057" cy="5461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smtClean="0"/>
              <a:t>Course Pack </a:t>
            </a:r>
          </a:p>
          <a:p>
            <a:pPr algn="ctr"/>
            <a:r>
              <a:rPr lang="tr-TR" i="1" dirty="0" smtClean="0"/>
              <a:t>P. 17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95174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bru\Desktop\PCS 406\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52367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7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4587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What’s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CV?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ever </a:t>
            </a:r>
            <a:r>
              <a:rPr lang="tr-TR" dirty="0" err="1" smtClean="0"/>
              <a:t>written</a:t>
            </a:r>
            <a:r>
              <a:rPr lang="tr-TR" dirty="0" smtClean="0"/>
              <a:t> a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in English?</a:t>
            </a:r>
          </a:p>
          <a:p>
            <a:pPr marL="411480" lvl="1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written</a:t>
            </a:r>
            <a:r>
              <a:rPr lang="tr-TR" dirty="0" smtClean="0"/>
              <a:t> in a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? 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/>
              <a:t>Identifying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features</a:t>
            </a:r>
            <a:r>
              <a:rPr lang="tr-TR" sz="3600" b="1" dirty="0" smtClean="0"/>
              <a:t> of </a:t>
            </a:r>
            <a:r>
              <a:rPr lang="tr-TR" sz="3600" b="1" dirty="0" err="1" smtClean="0"/>
              <a:t>cover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letters</a:t>
            </a:r>
            <a:endParaRPr lang="tr-TR" sz="36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219662" y="6093296"/>
            <a:ext cx="1832057" cy="69017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endParaRPr lang="tr-TR" i="1" dirty="0" smtClean="0"/>
          </a:p>
          <a:p>
            <a:pPr algn="ctr"/>
            <a:r>
              <a:rPr lang="tr-TR" i="1" dirty="0" smtClean="0"/>
              <a:t>P. 34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2208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TARGET VOCABULARY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3767862"/>
            <a:ext cx="7056784" cy="1821378"/>
          </a:xfrm>
        </p:spPr>
        <p:txBody>
          <a:bodyPr>
            <a:normAutofit/>
          </a:bodyPr>
          <a:lstStyle/>
          <a:p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8343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9" r="24169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539552" y="5013176"/>
            <a:ext cx="7905201" cy="1440160"/>
          </a:xfrm>
        </p:spPr>
        <p:txBody>
          <a:bodyPr>
            <a:normAutofit lnSpcReduction="10000"/>
          </a:bodyPr>
          <a:lstStyle/>
          <a:p>
            <a:r>
              <a:rPr lang="tr-TR" sz="2800" b="1" dirty="0" err="1" smtClean="0"/>
              <a:t>Well-focused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adj</a:t>
            </a:r>
            <a:r>
              <a:rPr lang="tr-TR" sz="2800" b="1" dirty="0" smtClean="0"/>
              <a:t>.)</a:t>
            </a:r>
          </a:p>
          <a:p>
            <a:endParaRPr lang="tr-TR" sz="2800" b="1" dirty="0" smtClean="0"/>
          </a:p>
          <a:p>
            <a:r>
              <a:rPr lang="tr-TR" sz="2400" i="1" dirty="0" err="1" smtClean="0"/>
              <a:t>To</a:t>
            </a:r>
            <a:r>
              <a:rPr lang="tr-TR" sz="2400" i="1" dirty="0" smtClean="0"/>
              <a:t> be </a:t>
            </a:r>
            <a:r>
              <a:rPr lang="tr-TR" sz="2400" i="1" dirty="0" err="1" smtClean="0"/>
              <a:t>concentrated</a:t>
            </a:r>
            <a:r>
              <a:rPr lang="tr-TR" sz="2400" i="1" dirty="0" smtClean="0"/>
              <a:t> on </a:t>
            </a:r>
            <a:r>
              <a:rPr lang="tr-TR" sz="2400" i="1" dirty="0" err="1" smtClean="0"/>
              <a:t>something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very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well</a:t>
            </a:r>
            <a:r>
              <a:rPr lang="tr-TR" sz="2400" i="1" dirty="0" smtClean="0"/>
              <a:t>. 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1694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Yer Tutucusu 1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" b="1609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688488" y="5013176"/>
            <a:ext cx="7843951" cy="1368152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Complement</a:t>
            </a:r>
            <a:r>
              <a:rPr lang="tr-TR" sz="2400" b="1" dirty="0" smtClean="0"/>
              <a:t> (v)</a:t>
            </a:r>
          </a:p>
          <a:p>
            <a:endParaRPr lang="tr-TR" sz="2400" b="1" dirty="0" smtClean="0"/>
          </a:p>
          <a:p>
            <a:r>
              <a:rPr lang="tr-TR" sz="2400" i="1" dirty="0" err="1" smtClean="0"/>
              <a:t>To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complete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something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and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to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make</a:t>
            </a:r>
            <a:r>
              <a:rPr lang="tr-TR" sz="2400" i="1" dirty="0" smtClean="0"/>
              <a:t> it </a:t>
            </a:r>
            <a:r>
              <a:rPr lang="tr-TR" sz="2400" i="1" dirty="0" err="1" smtClean="0"/>
              <a:t>whole</a:t>
            </a:r>
            <a:r>
              <a:rPr lang="tr-TR" sz="2400" i="1" dirty="0" smtClean="0"/>
              <a:t> 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15225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Yer Tutucusu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r="5881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688489" y="4869160"/>
            <a:ext cx="7756264" cy="1260008"/>
          </a:xfrm>
        </p:spPr>
        <p:txBody>
          <a:bodyPr/>
          <a:lstStyle/>
          <a:p>
            <a:r>
              <a:rPr lang="tr-TR" sz="2800" b="1" dirty="0" err="1" smtClean="0"/>
              <a:t>Sign-off</a:t>
            </a:r>
            <a:r>
              <a:rPr lang="tr-TR" sz="2800" b="1" dirty="0" smtClean="0"/>
              <a:t> (n)</a:t>
            </a:r>
          </a:p>
          <a:p>
            <a:endParaRPr lang="tr-TR" dirty="0"/>
          </a:p>
          <a:p>
            <a:r>
              <a:rPr lang="tr-TR" sz="2000" i="1" dirty="0" err="1" smtClean="0"/>
              <a:t>Closing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part</a:t>
            </a:r>
            <a:r>
              <a:rPr lang="tr-TR" sz="2000" i="1" dirty="0" smtClean="0"/>
              <a:t> of a </a:t>
            </a:r>
            <a:r>
              <a:rPr lang="tr-TR" sz="2000" i="1" dirty="0" err="1" smtClean="0"/>
              <a:t>letter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or</a:t>
            </a:r>
            <a:r>
              <a:rPr lang="tr-TR" sz="2000" i="1" dirty="0" smtClean="0"/>
              <a:t> a </a:t>
            </a:r>
            <a:r>
              <a:rPr lang="tr-TR" sz="2000" i="1" dirty="0" err="1" smtClean="0"/>
              <a:t>document</a:t>
            </a:r>
            <a:r>
              <a:rPr lang="tr-TR" sz="2000" i="1" dirty="0" smtClean="0"/>
              <a:t> 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15225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6" b="12166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8488" y="5013176"/>
            <a:ext cx="8059975" cy="1368152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Enquire</a:t>
            </a:r>
            <a:r>
              <a:rPr lang="tr-TR" sz="2400" b="1" dirty="0" smtClean="0"/>
              <a:t> (v)</a:t>
            </a:r>
          </a:p>
          <a:p>
            <a:endParaRPr lang="tr-TR" sz="2400" b="1" dirty="0" smtClean="0"/>
          </a:p>
          <a:p>
            <a:r>
              <a:rPr lang="tr-TR" sz="2400" i="1" dirty="0" err="1"/>
              <a:t>to</a:t>
            </a:r>
            <a:r>
              <a:rPr lang="tr-TR" sz="2400" i="1" dirty="0"/>
              <a:t> ask </a:t>
            </a:r>
            <a:r>
              <a:rPr lang="tr-TR" sz="2400" i="1" dirty="0" err="1"/>
              <a:t>someone</a:t>
            </a:r>
            <a:r>
              <a:rPr lang="tr-TR" sz="2400" i="1" dirty="0"/>
              <a:t> </a:t>
            </a:r>
            <a:r>
              <a:rPr lang="tr-TR" sz="2400" i="1" dirty="0" err="1"/>
              <a:t>for</a:t>
            </a:r>
            <a:r>
              <a:rPr lang="tr-TR" sz="2400" i="1" dirty="0"/>
              <a:t> </a:t>
            </a:r>
            <a:r>
              <a:rPr lang="tr-TR" sz="2400" i="1" dirty="0" err="1" smtClean="0"/>
              <a:t>information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2002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296</TotalTime>
  <Words>839</Words>
  <Application>Microsoft Office PowerPoint</Application>
  <PresentationFormat>Ekran Gösterisi (4:3)</PresentationFormat>
  <Paragraphs>164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Cilt</vt:lpstr>
      <vt:lpstr> PCS 406  </vt:lpstr>
      <vt:lpstr> UNIT 3 </vt:lpstr>
      <vt:lpstr> WEEK 7 </vt:lpstr>
      <vt:lpstr>Identifying features of cover letters</vt:lpstr>
      <vt:lpstr>TARGET VOCABULARY </vt:lpstr>
      <vt:lpstr>PowerPoint Sunusu</vt:lpstr>
      <vt:lpstr>PowerPoint Sunusu</vt:lpstr>
      <vt:lpstr>PowerPoint Sunusu</vt:lpstr>
      <vt:lpstr>PowerPoint Sunusu</vt:lpstr>
      <vt:lpstr>PowerPoint Sunusu</vt:lpstr>
      <vt:lpstr> WEEK 8 </vt:lpstr>
      <vt:lpstr>PowerPoint Sunusu</vt:lpstr>
      <vt:lpstr>PowerPoint Sunusu</vt:lpstr>
      <vt:lpstr>PowerPoint Sunusu</vt:lpstr>
      <vt:lpstr>PowerPoint Sunusu</vt:lpstr>
      <vt:lpstr>PowerPoint Sunusu</vt:lpstr>
      <vt:lpstr> WEEK 9 </vt:lpstr>
      <vt:lpstr>PowerPoint Sunusu</vt:lpstr>
      <vt:lpstr>PowerPoint Sunusu</vt:lpstr>
      <vt:lpstr>PowerPoint Sunusu</vt:lpstr>
      <vt:lpstr> WEEK 10 </vt:lpstr>
      <vt:lpstr>PowerPoint Sunusu</vt:lpstr>
      <vt:lpstr>PowerPoint Sunusu</vt:lpstr>
      <vt:lpstr>PowerPoint Sunusu</vt:lpstr>
    </vt:vector>
  </TitlesOfParts>
  <Company>HEAVEN KILLERS RELEASE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 406</dc:title>
  <dc:creator>Ebru</dc:creator>
  <cp:lastModifiedBy>Ebru</cp:lastModifiedBy>
  <cp:revision>24</cp:revision>
  <dcterms:created xsi:type="dcterms:W3CDTF">2014-02-17T14:10:37Z</dcterms:created>
  <dcterms:modified xsi:type="dcterms:W3CDTF">2015-02-03T12:50:36Z</dcterms:modified>
</cp:coreProperties>
</file>