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9" r:id="rId2"/>
    <p:sldId id="260" r:id="rId3"/>
    <p:sldId id="261" r:id="rId4"/>
    <p:sldId id="257" r:id="rId5"/>
    <p:sldId id="262" r:id="rId6"/>
    <p:sldId id="258" r:id="rId7"/>
    <p:sldId id="263" r:id="rId8"/>
    <p:sldId id="264" r:id="rId9"/>
    <p:sldId id="265" r:id="rId10"/>
    <p:sldId id="266" r:id="rId11"/>
    <p:sldId id="287" r:id="rId12"/>
    <p:sldId id="267" r:id="rId13"/>
    <p:sldId id="268" r:id="rId14"/>
    <p:sldId id="269" r:id="rId15"/>
    <p:sldId id="272" r:id="rId16"/>
    <p:sldId id="273" r:id="rId17"/>
    <p:sldId id="288" r:id="rId18"/>
    <p:sldId id="275" r:id="rId19"/>
    <p:sldId id="276" r:id="rId20"/>
    <p:sldId id="277" r:id="rId21"/>
    <p:sldId id="289" r:id="rId22"/>
    <p:sldId id="278" r:id="rId23"/>
    <p:sldId id="281" r:id="rId24"/>
    <p:sldId id="286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6E093-A98B-4A77-A433-0D27F302118F}" type="datetimeFigureOut">
              <a:rPr lang="tr-TR" smtClean="0"/>
              <a:t>03.02.2015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133867-6F63-4DA7-805B-40C20E5806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0772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33867-6F63-4DA7-805B-40C20E58060D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4192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497B36-46E5-47C8-902B-E9C5D0D06ABE}" type="datetimeFigureOut">
              <a:rPr lang="tr-TR" smtClean="0"/>
              <a:t>03.02.2015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727902-6F10-4B4D-860A-716FAE355D9D}" type="slidenum">
              <a:rPr lang="tr-TR" smtClean="0"/>
              <a:t>‹#›</a:t>
            </a:fld>
            <a:endParaRPr lang="tr-TR" dirty="0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7B36-46E5-47C8-902B-E9C5D0D06ABE}" type="datetimeFigureOut">
              <a:rPr lang="tr-TR" smtClean="0"/>
              <a:t>03.02.2015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7902-6F10-4B4D-860A-716FAE355D9D}" type="slidenum">
              <a:rPr lang="tr-TR" smtClean="0"/>
              <a:t>‹#›</a:t>
            </a:fld>
            <a:endParaRPr lang="tr-TR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7B36-46E5-47C8-902B-E9C5D0D06ABE}" type="datetimeFigureOut">
              <a:rPr lang="tr-TR" smtClean="0"/>
              <a:t>03.02.2015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7902-6F10-4B4D-860A-716FAE355D9D}" type="slidenum">
              <a:rPr lang="tr-TR" smtClean="0"/>
              <a:t>‹#›</a:t>
            </a:fld>
            <a:endParaRPr lang="tr-TR" dirty="0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7B36-46E5-47C8-902B-E9C5D0D06ABE}" type="datetimeFigureOut">
              <a:rPr lang="tr-TR" smtClean="0"/>
              <a:t>03.02.2015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7902-6F10-4B4D-860A-716FAE355D9D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7B36-46E5-47C8-902B-E9C5D0D06ABE}" type="datetimeFigureOut">
              <a:rPr lang="tr-TR" smtClean="0"/>
              <a:t>03.02.2015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7902-6F10-4B4D-860A-716FAE355D9D}" type="slidenum">
              <a:rPr lang="tr-TR" smtClean="0"/>
              <a:t>‹#›</a:t>
            </a:fld>
            <a:endParaRPr lang="tr-T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7B36-46E5-47C8-902B-E9C5D0D06ABE}" type="datetimeFigureOut">
              <a:rPr lang="tr-TR" smtClean="0"/>
              <a:t>03.02.2015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7902-6F10-4B4D-860A-716FAE355D9D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7B36-46E5-47C8-902B-E9C5D0D06ABE}" type="datetimeFigureOut">
              <a:rPr lang="tr-TR" smtClean="0"/>
              <a:t>03.02.2015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7902-6F10-4B4D-860A-716FAE355D9D}" type="slidenum">
              <a:rPr lang="tr-TR" smtClean="0"/>
              <a:t>‹#›</a:t>
            </a:fld>
            <a:endParaRPr lang="tr-TR" dirty="0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7B36-46E5-47C8-902B-E9C5D0D06ABE}" type="datetimeFigureOut">
              <a:rPr lang="tr-TR" smtClean="0"/>
              <a:t>03.02.2015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7902-6F10-4B4D-860A-716FAE355D9D}" type="slidenum">
              <a:rPr lang="tr-TR" smtClean="0"/>
              <a:t>‹#›</a:t>
            </a:fld>
            <a:endParaRPr lang="tr-TR" dirty="0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7B36-46E5-47C8-902B-E9C5D0D06ABE}" type="datetimeFigureOut">
              <a:rPr lang="tr-TR" smtClean="0"/>
              <a:t>03.02.2015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7902-6F10-4B4D-860A-716FAE355D9D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7B36-46E5-47C8-902B-E9C5D0D06ABE}" type="datetimeFigureOut">
              <a:rPr lang="tr-TR" smtClean="0"/>
              <a:t>03.02.2015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7902-6F10-4B4D-860A-716FAE355D9D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7B36-46E5-47C8-902B-E9C5D0D06ABE}" type="datetimeFigureOut">
              <a:rPr lang="tr-TR" smtClean="0"/>
              <a:t>03.02.2015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7902-6F10-4B4D-860A-716FAE355D9D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D497B36-46E5-47C8-902B-E9C5D0D06ABE}" type="datetimeFigureOut">
              <a:rPr lang="tr-TR" smtClean="0"/>
              <a:t>03.02.2015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6727902-6F10-4B4D-860A-716FAE355D9D}" type="slidenum">
              <a:rPr lang="tr-TR" smtClean="0"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PCS 406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r-TR" sz="5200" dirty="0"/>
              <a:t>Professional </a:t>
            </a:r>
            <a:r>
              <a:rPr lang="tr-TR" sz="5200" dirty="0" err="1"/>
              <a:t>Communication</a:t>
            </a:r>
            <a:r>
              <a:rPr lang="tr-TR" sz="5200" dirty="0"/>
              <a:t> </a:t>
            </a:r>
            <a:r>
              <a:rPr lang="tr-TR" sz="5200" dirty="0" err="1"/>
              <a:t>Skills</a:t>
            </a:r>
            <a:r>
              <a:rPr lang="tr-TR" sz="5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763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694412" y="2060848"/>
            <a:ext cx="8049217" cy="3877815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 smtClean="0"/>
              <a:t>Look</a:t>
            </a:r>
            <a:r>
              <a:rPr lang="tr-TR" dirty="0" smtClean="0"/>
              <a:t> at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introduction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cover</a:t>
            </a:r>
            <a:r>
              <a:rPr lang="tr-TR" dirty="0" smtClean="0"/>
              <a:t> </a:t>
            </a:r>
            <a:r>
              <a:rPr lang="tr-TR" dirty="0" err="1" smtClean="0"/>
              <a:t>letters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do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i="1" dirty="0" err="1" smtClean="0"/>
              <a:t>exercises</a:t>
            </a:r>
            <a:r>
              <a:rPr lang="tr-TR" i="1" dirty="0" smtClean="0"/>
              <a:t> 1b&amp;c </a:t>
            </a:r>
          </a:p>
          <a:p>
            <a:endParaRPr lang="tr-TR" i="1" dirty="0"/>
          </a:p>
          <a:p>
            <a:r>
              <a:rPr lang="tr-TR" dirty="0" err="1" smtClean="0"/>
              <a:t>Vicky</a:t>
            </a:r>
            <a:r>
              <a:rPr lang="tr-TR" dirty="0" smtClean="0"/>
              <a:t> </a:t>
            </a:r>
            <a:r>
              <a:rPr lang="tr-TR" dirty="0" err="1" smtClean="0"/>
              <a:t>Tang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Communications Manager at </a:t>
            </a:r>
            <a:r>
              <a:rPr lang="tr-TR" dirty="0" err="1" smtClean="0"/>
              <a:t>Green</a:t>
            </a:r>
            <a:r>
              <a:rPr lang="tr-TR" dirty="0" smtClean="0"/>
              <a:t> </a:t>
            </a:r>
            <a:r>
              <a:rPr lang="tr-TR" dirty="0" err="1" smtClean="0"/>
              <a:t>Pharmaceuticals</a:t>
            </a:r>
            <a:r>
              <a:rPr lang="tr-TR" dirty="0" smtClean="0"/>
              <a:t>. </a:t>
            </a:r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/>
              <a:t>wants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change</a:t>
            </a:r>
            <a:r>
              <a:rPr lang="tr-TR" dirty="0" smtClean="0"/>
              <a:t> her </a:t>
            </a:r>
            <a:r>
              <a:rPr lang="tr-TR" dirty="0" err="1" smtClean="0"/>
              <a:t>job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phones</a:t>
            </a:r>
            <a:r>
              <a:rPr lang="tr-TR" dirty="0" smtClean="0"/>
              <a:t> her </a:t>
            </a:r>
            <a:r>
              <a:rPr lang="tr-TR" dirty="0" err="1" smtClean="0"/>
              <a:t>friend</a:t>
            </a:r>
            <a:r>
              <a:rPr lang="tr-TR" dirty="0" smtClean="0"/>
              <a:t> </a:t>
            </a:r>
            <a:r>
              <a:rPr lang="tr-TR" dirty="0" err="1" smtClean="0"/>
              <a:t>Felix</a:t>
            </a:r>
            <a:r>
              <a:rPr lang="tr-TR" dirty="0" smtClean="0"/>
              <a:t>. </a:t>
            </a:r>
          </a:p>
          <a:p>
            <a:endParaRPr lang="tr-TR" dirty="0"/>
          </a:p>
          <a:p>
            <a:r>
              <a:rPr lang="tr-TR" dirty="0" smtClean="0"/>
              <a:t>Listen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dialogue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do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i="1" dirty="0" err="1" smtClean="0"/>
              <a:t>exercises</a:t>
            </a:r>
            <a:r>
              <a:rPr lang="tr-TR" i="1" dirty="0" smtClean="0"/>
              <a:t> 1d, e, f.</a:t>
            </a:r>
          </a:p>
          <a:p>
            <a:endParaRPr lang="tr-TR" dirty="0" smtClean="0"/>
          </a:p>
          <a:p>
            <a:r>
              <a:rPr lang="tr-TR" dirty="0"/>
              <a:t>On </a:t>
            </a:r>
            <a:r>
              <a:rPr lang="tr-TR" dirty="0" err="1"/>
              <a:t>page</a:t>
            </a:r>
            <a:r>
              <a:rPr lang="tr-TR" dirty="0"/>
              <a:t> 35, </a:t>
            </a:r>
            <a:r>
              <a:rPr lang="tr-TR" dirty="0" err="1"/>
              <a:t>there</a:t>
            </a:r>
            <a:r>
              <a:rPr lang="tr-TR" dirty="0"/>
              <a:t> is an </a:t>
            </a:r>
            <a:r>
              <a:rPr lang="tr-TR" dirty="0" err="1"/>
              <a:t>example</a:t>
            </a:r>
            <a:r>
              <a:rPr lang="tr-TR" dirty="0"/>
              <a:t> of </a:t>
            </a:r>
            <a:r>
              <a:rPr lang="tr-TR" dirty="0" err="1"/>
              <a:t>good</a:t>
            </a:r>
            <a:r>
              <a:rPr lang="tr-TR" dirty="0"/>
              <a:t> </a:t>
            </a:r>
            <a:r>
              <a:rPr lang="tr-TR" dirty="0" err="1"/>
              <a:t>cover</a:t>
            </a:r>
            <a:r>
              <a:rPr lang="tr-TR" dirty="0"/>
              <a:t> </a:t>
            </a:r>
            <a:r>
              <a:rPr lang="tr-TR" dirty="0" err="1"/>
              <a:t>letter</a:t>
            </a:r>
            <a:r>
              <a:rPr lang="tr-TR" dirty="0"/>
              <a:t>. </a:t>
            </a:r>
            <a:r>
              <a:rPr lang="tr-TR" dirty="0" err="1"/>
              <a:t>Look</a:t>
            </a:r>
            <a:r>
              <a:rPr lang="tr-TR" dirty="0"/>
              <a:t> at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example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do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i="1" dirty="0" err="1"/>
              <a:t>exercises</a:t>
            </a:r>
            <a:r>
              <a:rPr lang="tr-TR" i="1" dirty="0"/>
              <a:t> 1h, i, j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7" name="Başlık 2"/>
          <p:cNvSpPr txBox="1">
            <a:spLocks/>
          </p:cNvSpPr>
          <p:nvPr/>
        </p:nvSpPr>
        <p:spPr>
          <a:xfrm>
            <a:off x="840890" y="7225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3600" b="1" dirty="0" err="1" smtClean="0"/>
              <a:t>Identifying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features</a:t>
            </a:r>
            <a:r>
              <a:rPr lang="tr-TR" sz="3600" b="1" dirty="0" smtClean="0"/>
              <a:t> of </a:t>
            </a:r>
            <a:r>
              <a:rPr lang="tr-TR" sz="3600" b="1" dirty="0" err="1" smtClean="0"/>
              <a:t>cover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letters</a:t>
            </a:r>
            <a:endParaRPr lang="tr-TR" sz="3600" b="1" dirty="0"/>
          </a:p>
        </p:txBody>
      </p:sp>
      <p:sp>
        <p:nvSpPr>
          <p:cNvPr id="8" name="Yuvarlatılmış Dikdörtgen 7"/>
          <p:cNvSpPr/>
          <p:nvPr/>
        </p:nvSpPr>
        <p:spPr>
          <a:xfrm>
            <a:off x="219662" y="6093296"/>
            <a:ext cx="1832057" cy="69017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err="1" smtClean="0"/>
              <a:t>Job-hunting</a:t>
            </a:r>
            <a:endParaRPr lang="tr-TR" i="1" dirty="0" smtClean="0"/>
          </a:p>
          <a:p>
            <a:pPr algn="ctr"/>
            <a:r>
              <a:rPr lang="tr-TR" i="1" dirty="0" smtClean="0"/>
              <a:t>P. 34-35-36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2143605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259632" y="1052736"/>
            <a:ext cx="6777318" cy="2643047"/>
          </a:xfrm>
        </p:spPr>
        <p:txBody>
          <a:bodyPr/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WEEK 8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872808" cy="2037402"/>
          </a:xfrm>
        </p:spPr>
        <p:txBody>
          <a:bodyPr>
            <a:normAutofit/>
          </a:bodyPr>
          <a:lstStyle/>
          <a:p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311576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11559" y="2248347"/>
            <a:ext cx="8136905" cy="3877815"/>
          </a:xfrm>
        </p:spPr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paragraph</a:t>
            </a:r>
            <a:r>
              <a:rPr lang="tr-TR" dirty="0" smtClean="0"/>
              <a:t> of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cover</a:t>
            </a:r>
            <a:r>
              <a:rPr lang="tr-TR" dirty="0" smtClean="0"/>
              <a:t> </a:t>
            </a:r>
            <a:r>
              <a:rPr lang="tr-TR" dirty="0" err="1" smtClean="0"/>
              <a:t>letter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</a:t>
            </a:r>
            <a:r>
              <a:rPr lang="tr-TR" dirty="0" err="1" smtClean="0"/>
              <a:t>detail</a:t>
            </a:r>
            <a:endParaRPr lang="tr-TR" dirty="0" smtClean="0"/>
          </a:p>
          <a:p>
            <a:pPr lvl="1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job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applying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endParaRPr lang="tr-TR" dirty="0" smtClean="0"/>
          </a:p>
          <a:p>
            <a:pPr lvl="1"/>
            <a:r>
              <a:rPr lang="tr-TR" dirty="0" err="1" smtClean="0"/>
              <a:t>where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heard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job</a:t>
            </a:r>
            <a:r>
              <a:rPr lang="tr-TR" dirty="0" smtClean="0"/>
              <a:t> </a:t>
            </a:r>
          </a:p>
          <a:p>
            <a:pPr marL="411480" lvl="1" indent="0">
              <a:buNone/>
            </a:pPr>
            <a:endParaRPr lang="tr-TR" dirty="0" smtClean="0"/>
          </a:p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part</a:t>
            </a:r>
            <a:r>
              <a:rPr lang="tr-TR" dirty="0" smtClean="0"/>
              <a:t>,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see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examples</a:t>
            </a:r>
            <a:r>
              <a:rPr lang="tr-TR" dirty="0" smtClean="0"/>
              <a:t> of </a:t>
            </a:r>
            <a:r>
              <a:rPr lang="tr-TR" dirty="0" err="1" smtClean="0"/>
              <a:t>opening</a:t>
            </a:r>
            <a:r>
              <a:rPr lang="tr-TR" dirty="0" smtClean="0"/>
              <a:t> </a:t>
            </a:r>
            <a:r>
              <a:rPr lang="tr-TR" dirty="0" err="1" smtClean="0"/>
              <a:t>paragraphs</a:t>
            </a:r>
            <a:r>
              <a:rPr lang="tr-TR" dirty="0" smtClean="0"/>
              <a:t> of </a:t>
            </a:r>
            <a:r>
              <a:rPr lang="tr-TR" dirty="0" err="1" smtClean="0"/>
              <a:t>cover</a:t>
            </a:r>
            <a:r>
              <a:rPr lang="tr-TR" dirty="0" smtClean="0"/>
              <a:t> </a:t>
            </a:r>
            <a:r>
              <a:rPr lang="tr-TR" dirty="0" err="1" smtClean="0"/>
              <a:t>letters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err="1" smtClean="0"/>
              <a:t>Look</a:t>
            </a:r>
            <a:r>
              <a:rPr lang="tr-TR" dirty="0" smtClean="0"/>
              <a:t> at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examples</a:t>
            </a:r>
            <a:r>
              <a:rPr lang="tr-TR" dirty="0" smtClean="0"/>
              <a:t> in </a:t>
            </a:r>
            <a:r>
              <a:rPr lang="tr-TR" dirty="0" err="1" smtClean="0"/>
              <a:t>exercise</a:t>
            </a:r>
            <a:r>
              <a:rPr lang="tr-TR" dirty="0" smtClean="0"/>
              <a:t> 2 </a:t>
            </a:r>
            <a:r>
              <a:rPr lang="tr-TR" dirty="0" err="1" smtClean="0"/>
              <a:t>and</a:t>
            </a:r>
            <a:r>
              <a:rPr lang="tr-TR" dirty="0" smtClean="0"/>
              <a:t> do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i="1" dirty="0" err="1" smtClean="0"/>
              <a:t>exercises</a:t>
            </a:r>
            <a:r>
              <a:rPr lang="tr-TR" i="1" dirty="0" smtClean="0"/>
              <a:t> 2a, b &amp; c. </a:t>
            </a:r>
            <a:endParaRPr lang="tr-TR" i="1" dirty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Başlık 2"/>
          <p:cNvSpPr txBox="1">
            <a:spLocks/>
          </p:cNvSpPr>
          <p:nvPr/>
        </p:nvSpPr>
        <p:spPr>
          <a:xfrm>
            <a:off x="611560" y="722556"/>
            <a:ext cx="798559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tr-TR" sz="4400" b="1" dirty="0" err="1" smtClean="0"/>
              <a:t>Beginning</a:t>
            </a:r>
            <a:r>
              <a:rPr lang="tr-TR" sz="4400" b="1" dirty="0" smtClean="0"/>
              <a:t> a </a:t>
            </a:r>
            <a:r>
              <a:rPr lang="tr-TR" sz="4400" b="1" dirty="0" err="1" smtClean="0"/>
              <a:t>cover</a:t>
            </a:r>
            <a:r>
              <a:rPr lang="tr-TR" sz="4400" b="1" dirty="0" smtClean="0"/>
              <a:t> </a:t>
            </a:r>
            <a:r>
              <a:rPr lang="tr-TR" sz="4400" b="1" dirty="0" err="1" smtClean="0"/>
              <a:t>letter</a:t>
            </a:r>
            <a:r>
              <a:rPr lang="tr-TR" sz="4400" b="1" dirty="0" smtClean="0"/>
              <a:t> </a:t>
            </a:r>
            <a:endParaRPr lang="tr-TR" sz="4400" b="1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219662" y="6093296"/>
            <a:ext cx="1832057" cy="69017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err="1" smtClean="0"/>
              <a:t>Job-hunting</a:t>
            </a:r>
            <a:endParaRPr lang="tr-TR" i="1" dirty="0" smtClean="0"/>
          </a:p>
          <a:p>
            <a:pPr algn="ctr"/>
            <a:r>
              <a:rPr lang="tr-TR" i="1" dirty="0" smtClean="0"/>
              <a:t>P. 36-37 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2216491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11560" y="2276872"/>
            <a:ext cx="7865548" cy="4104456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err="1" smtClean="0"/>
              <a:t>Grace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Oliver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recruitment</a:t>
            </a:r>
            <a:r>
              <a:rPr lang="tr-TR" dirty="0" smtClean="0"/>
              <a:t> </a:t>
            </a:r>
            <a:r>
              <a:rPr lang="tr-TR" dirty="0" err="1" smtClean="0"/>
              <a:t>experts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discussing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letters</a:t>
            </a:r>
            <a:r>
              <a:rPr lang="tr-TR" dirty="0" smtClean="0"/>
              <a:t> in </a:t>
            </a:r>
            <a:r>
              <a:rPr lang="tr-TR" i="1" dirty="0" err="1" smtClean="0"/>
              <a:t>exercise</a:t>
            </a:r>
            <a:r>
              <a:rPr lang="tr-TR" i="1" dirty="0" smtClean="0"/>
              <a:t> 2c</a:t>
            </a:r>
            <a:r>
              <a:rPr lang="tr-TR" dirty="0" smtClean="0"/>
              <a:t>.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Listen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extract</a:t>
            </a:r>
            <a:r>
              <a:rPr lang="tr-TR" i="1" dirty="0" smtClean="0"/>
              <a:t> 3.3 </a:t>
            </a:r>
            <a:r>
              <a:rPr lang="tr-TR" dirty="0" err="1" smtClean="0"/>
              <a:t>and</a:t>
            </a:r>
            <a:r>
              <a:rPr lang="tr-TR" dirty="0" smtClean="0"/>
              <a:t> do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exercises</a:t>
            </a:r>
            <a:r>
              <a:rPr lang="tr-TR" dirty="0" smtClean="0"/>
              <a:t> in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i="1" dirty="0" smtClean="0"/>
              <a:t>Course Pack </a:t>
            </a:r>
            <a:r>
              <a:rPr lang="tr-TR" dirty="0" smtClean="0"/>
              <a:t>p. 15</a:t>
            </a:r>
          </a:p>
          <a:p>
            <a:endParaRPr lang="tr-TR" dirty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Başlık 2"/>
          <p:cNvSpPr txBox="1">
            <a:spLocks/>
          </p:cNvSpPr>
          <p:nvPr/>
        </p:nvSpPr>
        <p:spPr>
          <a:xfrm>
            <a:off x="611559" y="476672"/>
            <a:ext cx="798559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tr-TR" sz="4400" b="1" dirty="0" err="1" smtClean="0"/>
              <a:t>Beginning</a:t>
            </a:r>
            <a:r>
              <a:rPr lang="tr-TR" sz="4400" b="1" dirty="0" smtClean="0"/>
              <a:t> a </a:t>
            </a:r>
            <a:r>
              <a:rPr lang="tr-TR" sz="4400" b="1" dirty="0" err="1" smtClean="0"/>
              <a:t>cover</a:t>
            </a:r>
            <a:r>
              <a:rPr lang="tr-TR" sz="4400" b="1" dirty="0" smtClean="0"/>
              <a:t> </a:t>
            </a:r>
            <a:r>
              <a:rPr lang="tr-TR" sz="4400" b="1" dirty="0" err="1" smtClean="0"/>
              <a:t>letter</a:t>
            </a:r>
            <a:r>
              <a:rPr lang="tr-TR" sz="4400" b="1" dirty="0" smtClean="0"/>
              <a:t> </a:t>
            </a:r>
            <a:endParaRPr lang="tr-TR" sz="4400" b="1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136152" y="6237312"/>
            <a:ext cx="1832057" cy="546154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smtClean="0"/>
              <a:t>Course Pack </a:t>
            </a:r>
          </a:p>
          <a:p>
            <a:pPr algn="ctr"/>
            <a:r>
              <a:rPr lang="tr-TR" i="1" dirty="0" smtClean="0"/>
              <a:t>P. 15</a:t>
            </a:r>
            <a:endParaRPr lang="tr-TR" i="1" dirty="0"/>
          </a:p>
        </p:txBody>
      </p:sp>
      <p:pic>
        <p:nvPicPr>
          <p:cNvPr id="7" name="Picture 3" descr="C:\Users\Ebru\Desktop\pic\HM00050_-25m1ad2.g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22" t="15549" r="20528" b="17915"/>
          <a:stretch/>
        </p:blipFill>
        <p:spPr bwMode="auto">
          <a:xfrm>
            <a:off x="107504" y="1598014"/>
            <a:ext cx="792088" cy="642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095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3"/>
          </p:nvPr>
        </p:nvSpPr>
        <p:spPr>
          <a:xfrm>
            <a:off x="503548" y="2240280"/>
            <a:ext cx="3986156" cy="3877056"/>
          </a:xfrm>
        </p:spPr>
        <p:txBody>
          <a:bodyPr>
            <a:normAutofit lnSpcReduction="10000"/>
          </a:bodyPr>
          <a:lstStyle/>
          <a:p>
            <a:r>
              <a:rPr lang="tr-TR" dirty="0" err="1"/>
              <a:t>Now</a:t>
            </a:r>
            <a:r>
              <a:rPr lang="tr-TR" dirty="0"/>
              <a:t> it is </a:t>
            </a:r>
            <a:r>
              <a:rPr lang="tr-TR" dirty="0" err="1"/>
              <a:t>your</a:t>
            </a:r>
            <a:r>
              <a:rPr lang="tr-TR" dirty="0"/>
              <a:t> </a:t>
            </a:r>
            <a:r>
              <a:rPr lang="tr-TR" dirty="0" err="1"/>
              <a:t>turn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write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opening</a:t>
            </a:r>
            <a:r>
              <a:rPr lang="tr-TR" dirty="0"/>
              <a:t> </a:t>
            </a:r>
            <a:r>
              <a:rPr lang="tr-TR" dirty="0" err="1"/>
              <a:t>paragrah</a:t>
            </a:r>
            <a:r>
              <a:rPr lang="tr-TR" dirty="0"/>
              <a:t> of </a:t>
            </a:r>
            <a:r>
              <a:rPr lang="tr-TR" dirty="0" err="1"/>
              <a:t>your</a:t>
            </a:r>
            <a:r>
              <a:rPr lang="tr-TR" dirty="0"/>
              <a:t> </a:t>
            </a:r>
            <a:r>
              <a:rPr lang="tr-TR" dirty="0" err="1"/>
              <a:t>cover</a:t>
            </a:r>
            <a:r>
              <a:rPr lang="tr-TR" dirty="0"/>
              <a:t> </a:t>
            </a:r>
            <a:r>
              <a:rPr lang="tr-TR" dirty="0" err="1"/>
              <a:t>letter</a:t>
            </a:r>
            <a:r>
              <a:rPr lang="tr-TR" dirty="0"/>
              <a:t>.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Think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job</a:t>
            </a:r>
            <a:r>
              <a:rPr lang="tr-TR" dirty="0"/>
              <a:t> </a:t>
            </a:r>
            <a:r>
              <a:rPr lang="tr-TR" dirty="0" err="1"/>
              <a:t>advertisement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chosen</a:t>
            </a:r>
            <a:r>
              <a:rPr lang="tr-TR" dirty="0"/>
              <a:t> at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beginning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term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write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opening</a:t>
            </a:r>
            <a:r>
              <a:rPr lang="tr-TR" dirty="0"/>
              <a:t> </a:t>
            </a:r>
            <a:r>
              <a:rPr lang="tr-TR" dirty="0" err="1"/>
              <a:t>paragraph</a:t>
            </a:r>
            <a:r>
              <a:rPr lang="tr-TR" dirty="0"/>
              <a:t> of </a:t>
            </a:r>
            <a:r>
              <a:rPr lang="tr-TR" dirty="0" err="1"/>
              <a:t>your</a:t>
            </a:r>
            <a:r>
              <a:rPr lang="tr-TR" dirty="0"/>
              <a:t> </a:t>
            </a:r>
            <a:r>
              <a:rPr lang="tr-TR" dirty="0" err="1"/>
              <a:t>cover</a:t>
            </a:r>
            <a:r>
              <a:rPr lang="tr-TR" dirty="0"/>
              <a:t> </a:t>
            </a:r>
            <a:r>
              <a:rPr lang="tr-TR" dirty="0" err="1"/>
              <a:t>letter</a:t>
            </a:r>
            <a:r>
              <a:rPr lang="tr-TR" dirty="0"/>
              <a:t> </a:t>
            </a:r>
          </a:p>
          <a:p>
            <a:endParaRPr lang="tr-TR" dirty="0"/>
          </a:p>
        </p:txBody>
      </p:sp>
      <p:pic>
        <p:nvPicPr>
          <p:cNvPr id="8" name="İçerik Yer Tutucusu 7"/>
          <p:cNvPicPr>
            <a:picLocks noGrp="1" noChangeAspect="1"/>
          </p:cNvPicPr>
          <p:nvPr>
            <p:ph sz="quarter" idx="1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356" y="2240868"/>
            <a:ext cx="3844320" cy="4068452"/>
          </a:xfrm>
        </p:spPr>
      </p:pic>
      <p:sp>
        <p:nvSpPr>
          <p:cNvPr id="5" name="Başlık 2"/>
          <p:cNvSpPr txBox="1">
            <a:spLocks/>
          </p:cNvSpPr>
          <p:nvPr/>
        </p:nvSpPr>
        <p:spPr>
          <a:xfrm>
            <a:off x="611559" y="476672"/>
            <a:ext cx="798559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tr-TR" sz="4400" b="1" dirty="0" err="1" smtClean="0"/>
              <a:t>Beginning</a:t>
            </a:r>
            <a:r>
              <a:rPr lang="tr-TR" sz="4400" b="1" dirty="0" smtClean="0"/>
              <a:t> a </a:t>
            </a:r>
            <a:r>
              <a:rPr lang="tr-TR" sz="4400" b="1" dirty="0" err="1" smtClean="0"/>
              <a:t>cover</a:t>
            </a:r>
            <a:r>
              <a:rPr lang="tr-TR" sz="4400" b="1" dirty="0" smtClean="0"/>
              <a:t> </a:t>
            </a:r>
            <a:r>
              <a:rPr lang="tr-TR" sz="4400" b="1" dirty="0" err="1" smtClean="0"/>
              <a:t>letter</a:t>
            </a:r>
            <a:r>
              <a:rPr lang="tr-TR" sz="4400" b="1" dirty="0" smtClean="0"/>
              <a:t> </a:t>
            </a:r>
            <a:endParaRPr lang="tr-TR" sz="4400" b="1" dirty="0"/>
          </a:p>
        </p:txBody>
      </p:sp>
      <p:sp>
        <p:nvSpPr>
          <p:cNvPr id="9" name="Yuvarlatılmış Dikdörtgen 8"/>
          <p:cNvSpPr/>
          <p:nvPr/>
        </p:nvSpPr>
        <p:spPr>
          <a:xfrm>
            <a:off x="136152" y="6237312"/>
            <a:ext cx="1832057" cy="546154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smtClean="0"/>
              <a:t>Course Pack </a:t>
            </a:r>
          </a:p>
          <a:p>
            <a:pPr algn="ctr"/>
            <a:r>
              <a:rPr lang="tr-TR" i="1" dirty="0" smtClean="0"/>
              <a:t>P. 15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995217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11560" y="2132856"/>
            <a:ext cx="8136904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 smtClean="0"/>
              <a:t>Demonstrating</a:t>
            </a:r>
            <a:r>
              <a:rPr lang="tr-TR" b="1" dirty="0" smtClean="0"/>
              <a:t> </a:t>
            </a:r>
            <a:r>
              <a:rPr lang="tr-TR" b="1" dirty="0" err="1" smtClean="0"/>
              <a:t>your</a:t>
            </a:r>
            <a:r>
              <a:rPr lang="tr-TR" b="1" dirty="0" smtClean="0"/>
              <a:t> </a:t>
            </a:r>
            <a:r>
              <a:rPr lang="tr-TR" b="1" dirty="0" err="1" smtClean="0"/>
              <a:t>key</a:t>
            </a:r>
            <a:r>
              <a:rPr lang="tr-TR" b="1" dirty="0" smtClean="0"/>
              <a:t> </a:t>
            </a:r>
            <a:r>
              <a:rPr lang="tr-TR" b="1" dirty="0" err="1" smtClean="0"/>
              <a:t>skills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experience</a:t>
            </a:r>
            <a:r>
              <a:rPr lang="tr-TR" b="1" dirty="0" smtClean="0"/>
              <a:t> </a:t>
            </a:r>
          </a:p>
          <a:p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writing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opening</a:t>
            </a:r>
            <a:r>
              <a:rPr lang="tr-TR" dirty="0" smtClean="0"/>
              <a:t> </a:t>
            </a:r>
            <a:r>
              <a:rPr lang="tr-TR" dirty="0" err="1" smtClean="0"/>
              <a:t>paragraph</a:t>
            </a:r>
            <a:r>
              <a:rPr lang="tr-TR" dirty="0" smtClean="0"/>
              <a:t>, </a:t>
            </a:r>
            <a:r>
              <a:rPr lang="tr-TR" dirty="0" err="1" smtClean="0"/>
              <a:t>now</a:t>
            </a:r>
            <a:r>
              <a:rPr lang="tr-TR" dirty="0" smtClean="0"/>
              <a:t> it is time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write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main body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cover</a:t>
            </a:r>
            <a:r>
              <a:rPr lang="tr-TR" dirty="0" smtClean="0"/>
              <a:t> </a:t>
            </a:r>
            <a:r>
              <a:rPr lang="tr-TR" dirty="0" err="1" smtClean="0"/>
              <a:t>letter</a:t>
            </a:r>
            <a:endParaRPr lang="tr-TR" dirty="0" smtClean="0"/>
          </a:p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main body of </a:t>
            </a:r>
            <a:r>
              <a:rPr lang="tr-TR" dirty="0" err="1" smtClean="0"/>
              <a:t>cover</a:t>
            </a:r>
            <a:r>
              <a:rPr lang="tr-TR" dirty="0" smtClean="0"/>
              <a:t> </a:t>
            </a:r>
            <a:r>
              <a:rPr lang="tr-TR" dirty="0" err="1" smtClean="0"/>
              <a:t>letter</a:t>
            </a:r>
            <a:r>
              <a:rPr lang="tr-TR" dirty="0" smtClean="0"/>
              <a:t>,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:</a:t>
            </a:r>
          </a:p>
          <a:p>
            <a:pPr lvl="1"/>
            <a:r>
              <a:rPr lang="tr-TR" dirty="0" err="1" smtClean="0"/>
              <a:t>show</a:t>
            </a:r>
            <a:r>
              <a:rPr lang="tr-TR" dirty="0" smtClean="0"/>
              <a:t> </a:t>
            </a:r>
            <a:r>
              <a:rPr lang="tr-TR" dirty="0" err="1" smtClean="0"/>
              <a:t>why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right</a:t>
            </a:r>
            <a:r>
              <a:rPr lang="tr-TR" dirty="0" smtClean="0"/>
              <a:t> </a:t>
            </a:r>
            <a:r>
              <a:rPr lang="tr-TR" dirty="0" err="1" smtClean="0"/>
              <a:t>person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job</a:t>
            </a:r>
            <a:r>
              <a:rPr lang="tr-TR" dirty="0" smtClean="0"/>
              <a:t>. </a:t>
            </a:r>
            <a:endParaRPr lang="tr-TR" dirty="0"/>
          </a:p>
          <a:p>
            <a:pPr lvl="1"/>
            <a:r>
              <a:rPr lang="tr-TR" dirty="0" err="1" smtClean="0"/>
              <a:t>highlight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relevant</a:t>
            </a:r>
            <a:r>
              <a:rPr lang="tr-TR" dirty="0" smtClean="0"/>
              <a:t> </a:t>
            </a:r>
            <a:r>
              <a:rPr lang="tr-TR" dirty="0" err="1" smtClean="0"/>
              <a:t>experiences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skills</a:t>
            </a:r>
            <a:r>
              <a:rPr lang="tr-TR" dirty="0" smtClean="0"/>
              <a:t> as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relate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position</a:t>
            </a:r>
            <a:endParaRPr lang="tr-TR" dirty="0" smtClean="0"/>
          </a:p>
          <a:p>
            <a:pPr lvl="1"/>
            <a:r>
              <a:rPr lang="tr-TR" dirty="0" err="1" smtClean="0"/>
              <a:t>demonstrate</a:t>
            </a:r>
            <a:r>
              <a:rPr lang="tr-TR" dirty="0" smtClean="0"/>
              <a:t> </a:t>
            </a:r>
            <a:r>
              <a:rPr lang="tr-TR" dirty="0" err="1" smtClean="0"/>
              <a:t>evidence</a:t>
            </a:r>
            <a:r>
              <a:rPr lang="tr-TR" dirty="0" smtClean="0"/>
              <a:t> of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skills</a:t>
            </a:r>
            <a:r>
              <a:rPr lang="tr-TR" dirty="0" smtClean="0"/>
              <a:t> </a:t>
            </a:r>
            <a:r>
              <a:rPr lang="tr-TR" dirty="0" err="1" smtClean="0"/>
              <a:t>clearly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provide</a:t>
            </a:r>
            <a:r>
              <a:rPr lang="tr-TR" dirty="0" smtClean="0"/>
              <a:t> </a:t>
            </a:r>
            <a:r>
              <a:rPr lang="tr-TR" dirty="0" err="1" smtClean="0"/>
              <a:t>evidence</a:t>
            </a:r>
            <a:r>
              <a:rPr lang="tr-TR" dirty="0" smtClean="0"/>
              <a:t> </a:t>
            </a:r>
            <a:r>
              <a:rPr lang="tr-TR" dirty="0" err="1" smtClean="0"/>
              <a:t>everything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said</a:t>
            </a:r>
            <a:r>
              <a:rPr lang="tr-TR" dirty="0" smtClean="0"/>
              <a:t> </a:t>
            </a:r>
          </a:p>
          <a:p>
            <a:pPr lvl="1"/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Başlık 2"/>
          <p:cNvSpPr txBox="1">
            <a:spLocks/>
          </p:cNvSpPr>
          <p:nvPr/>
        </p:nvSpPr>
        <p:spPr>
          <a:xfrm>
            <a:off x="683568" y="548680"/>
            <a:ext cx="798559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tr-TR" sz="3600" b="1" dirty="0" err="1" smtClean="0"/>
              <a:t>Writing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the</a:t>
            </a:r>
            <a:r>
              <a:rPr lang="tr-TR" sz="3600" b="1" dirty="0" smtClean="0"/>
              <a:t> main body of </a:t>
            </a:r>
            <a:r>
              <a:rPr lang="tr-TR" sz="3600" b="1" dirty="0" err="1" smtClean="0"/>
              <a:t>the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letter</a:t>
            </a:r>
            <a:r>
              <a:rPr lang="tr-TR" sz="3600" b="1" dirty="0" smtClean="0"/>
              <a:t> </a:t>
            </a:r>
            <a:endParaRPr lang="tr-TR" sz="3600" b="1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136152" y="6237312"/>
            <a:ext cx="1832057" cy="546154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err="1" smtClean="0"/>
              <a:t>Job-hunting</a:t>
            </a:r>
            <a:r>
              <a:rPr lang="tr-TR" i="1" dirty="0" smtClean="0"/>
              <a:t> </a:t>
            </a:r>
          </a:p>
          <a:p>
            <a:pPr algn="ctr"/>
            <a:r>
              <a:rPr lang="tr-TR" i="1" dirty="0" smtClean="0"/>
              <a:t>P. 37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2435994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11560" y="2276872"/>
            <a:ext cx="7865548" cy="4104456"/>
          </a:xfrm>
        </p:spPr>
        <p:txBody>
          <a:bodyPr>
            <a:normAutofit/>
          </a:bodyPr>
          <a:lstStyle/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pairs</a:t>
            </a:r>
            <a:r>
              <a:rPr lang="tr-TR" dirty="0" smtClean="0"/>
              <a:t> </a:t>
            </a:r>
            <a:r>
              <a:rPr lang="tr-TR" dirty="0" err="1" smtClean="0"/>
              <a:t>discuss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:</a:t>
            </a:r>
          </a:p>
          <a:p>
            <a:endParaRPr lang="tr-TR" dirty="0" smtClean="0"/>
          </a:p>
          <a:p>
            <a:pPr lvl="1"/>
            <a:r>
              <a:rPr lang="tr-TR" dirty="0" smtClean="0"/>
              <a:t>How </a:t>
            </a:r>
            <a:r>
              <a:rPr lang="tr-TR" dirty="0" err="1" smtClean="0"/>
              <a:t>long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main body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letter</a:t>
            </a:r>
            <a:r>
              <a:rPr lang="tr-TR" dirty="0" smtClean="0"/>
              <a:t> be?</a:t>
            </a:r>
          </a:p>
          <a:p>
            <a:pPr lvl="1"/>
            <a:r>
              <a:rPr lang="tr-TR" dirty="0" smtClean="0"/>
              <a:t>How </a:t>
            </a:r>
            <a:r>
              <a:rPr lang="tr-TR" dirty="0" err="1" smtClean="0"/>
              <a:t>many</a:t>
            </a:r>
            <a:r>
              <a:rPr lang="tr-TR" dirty="0" smtClean="0"/>
              <a:t> </a:t>
            </a:r>
            <a:r>
              <a:rPr lang="tr-TR" dirty="0" err="1" smtClean="0"/>
              <a:t>specific</a:t>
            </a:r>
            <a:r>
              <a:rPr lang="tr-TR" dirty="0" smtClean="0"/>
              <a:t> </a:t>
            </a:r>
            <a:r>
              <a:rPr lang="tr-TR" dirty="0" err="1" smtClean="0"/>
              <a:t>points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make</a:t>
            </a:r>
            <a:r>
              <a:rPr lang="tr-TR" dirty="0" smtClean="0"/>
              <a:t>?</a:t>
            </a:r>
          </a:p>
          <a:p>
            <a:pPr lvl="1"/>
            <a:r>
              <a:rPr lang="tr-TR" dirty="0" smtClean="0"/>
              <a:t>How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section</a:t>
            </a:r>
            <a:r>
              <a:rPr lang="tr-TR" dirty="0" smtClean="0"/>
              <a:t> </a:t>
            </a:r>
            <a:r>
              <a:rPr lang="tr-TR" dirty="0" err="1" smtClean="0"/>
              <a:t>change</a:t>
            </a:r>
            <a:r>
              <a:rPr lang="tr-TR" dirty="0" smtClean="0"/>
              <a:t> </a:t>
            </a:r>
            <a:r>
              <a:rPr lang="tr-TR" dirty="0" err="1" smtClean="0"/>
              <a:t>depending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job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applying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? </a:t>
            </a:r>
          </a:p>
          <a:p>
            <a:pPr marL="411480" lvl="1" indent="0">
              <a:buNone/>
            </a:pPr>
            <a:endParaRPr lang="tr-TR" dirty="0"/>
          </a:p>
          <a:p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discussion</a:t>
            </a:r>
            <a:r>
              <a:rPr lang="tr-TR" dirty="0" smtClean="0"/>
              <a:t>, do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i="1" dirty="0" err="1" smtClean="0"/>
              <a:t>exercises</a:t>
            </a:r>
            <a:r>
              <a:rPr lang="tr-TR" i="1" dirty="0" smtClean="0"/>
              <a:t> 3b, </a:t>
            </a:r>
            <a:r>
              <a:rPr lang="tr-TR" i="1" dirty="0" err="1" smtClean="0"/>
              <a:t>c&amp;d</a:t>
            </a:r>
            <a:r>
              <a:rPr lang="tr-TR" i="1" dirty="0" smtClean="0"/>
              <a:t>.</a:t>
            </a:r>
            <a:endParaRPr lang="tr-TR" i="1" dirty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136152" y="6237312"/>
            <a:ext cx="1832057" cy="546154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err="1" smtClean="0"/>
              <a:t>Job-hunting</a:t>
            </a:r>
            <a:r>
              <a:rPr lang="tr-TR" i="1" dirty="0" smtClean="0"/>
              <a:t> </a:t>
            </a:r>
          </a:p>
          <a:p>
            <a:pPr algn="ctr"/>
            <a:r>
              <a:rPr lang="tr-TR" i="1" dirty="0" smtClean="0"/>
              <a:t>P. 37-38</a:t>
            </a:r>
            <a:endParaRPr lang="tr-TR" i="1" dirty="0"/>
          </a:p>
        </p:txBody>
      </p:sp>
      <p:sp>
        <p:nvSpPr>
          <p:cNvPr id="6" name="Başlık 2"/>
          <p:cNvSpPr txBox="1">
            <a:spLocks/>
          </p:cNvSpPr>
          <p:nvPr/>
        </p:nvSpPr>
        <p:spPr>
          <a:xfrm>
            <a:off x="539552" y="692696"/>
            <a:ext cx="798559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tr-TR" sz="3600" b="1" dirty="0" err="1" smtClean="0"/>
              <a:t>Writing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the</a:t>
            </a:r>
            <a:r>
              <a:rPr lang="tr-TR" sz="3600" b="1" dirty="0" smtClean="0"/>
              <a:t> main body of </a:t>
            </a:r>
            <a:r>
              <a:rPr lang="tr-TR" sz="3600" b="1" dirty="0" err="1" smtClean="0"/>
              <a:t>the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letter</a:t>
            </a:r>
            <a:r>
              <a:rPr lang="tr-TR" sz="3600" b="1" dirty="0" smtClean="0"/>
              <a:t> </a:t>
            </a:r>
            <a:endParaRPr lang="tr-TR" sz="3600" b="1" dirty="0"/>
          </a:p>
        </p:txBody>
      </p:sp>
    </p:spTree>
    <p:extLst>
      <p:ext uri="{BB962C8B-B14F-4D97-AF65-F5344CB8AC3E}">
        <p14:creationId xmlns:p14="http://schemas.microsoft.com/office/powerpoint/2010/main" val="2435994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259632" y="1052736"/>
            <a:ext cx="6777318" cy="2643047"/>
          </a:xfrm>
        </p:spPr>
        <p:txBody>
          <a:bodyPr/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WEEK 9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872808" cy="2037402"/>
          </a:xfrm>
        </p:spPr>
        <p:txBody>
          <a:bodyPr>
            <a:normAutofit/>
          </a:bodyPr>
          <a:lstStyle/>
          <a:p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56614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11560" y="2132856"/>
            <a:ext cx="8136904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 smtClean="0"/>
              <a:t>Matching</a:t>
            </a:r>
            <a:r>
              <a:rPr lang="tr-TR" b="1" dirty="0" smtClean="0"/>
              <a:t> </a:t>
            </a:r>
            <a:r>
              <a:rPr lang="tr-TR" b="1" dirty="0" err="1" smtClean="0"/>
              <a:t>your</a:t>
            </a:r>
            <a:r>
              <a:rPr lang="tr-TR" b="1" dirty="0" smtClean="0"/>
              <a:t> </a:t>
            </a:r>
            <a:r>
              <a:rPr lang="tr-TR" b="1" dirty="0" err="1" smtClean="0"/>
              <a:t>skills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experience</a:t>
            </a:r>
            <a:r>
              <a:rPr lang="tr-TR" b="1" dirty="0" smtClean="0"/>
              <a:t> </a:t>
            </a:r>
            <a:r>
              <a:rPr lang="tr-TR" b="1" dirty="0" err="1" smtClean="0"/>
              <a:t>to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position</a:t>
            </a:r>
            <a:r>
              <a:rPr lang="tr-TR" b="1" dirty="0" smtClean="0"/>
              <a:t> </a:t>
            </a:r>
          </a:p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body of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cover</a:t>
            </a:r>
            <a:r>
              <a:rPr lang="tr-TR" dirty="0" smtClean="0"/>
              <a:t> </a:t>
            </a:r>
            <a:r>
              <a:rPr lang="tr-TR" dirty="0" err="1" smtClean="0"/>
              <a:t>letter</a:t>
            </a:r>
            <a:r>
              <a:rPr lang="tr-TR" dirty="0" smtClean="0"/>
              <a:t>,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demonstrate</a:t>
            </a:r>
            <a:r>
              <a:rPr lang="tr-TR" dirty="0" smtClean="0"/>
              <a:t> how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work</a:t>
            </a:r>
            <a:r>
              <a:rPr lang="tr-TR" dirty="0" smtClean="0"/>
              <a:t> </a:t>
            </a:r>
            <a:r>
              <a:rPr lang="tr-TR" dirty="0" err="1" smtClean="0"/>
              <a:t>experience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skills</a:t>
            </a:r>
            <a:r>
              <a:rPr lang="tr-TR" dirty="0" smtClean="0"/>
              <a:t> </a:t>
            </a:r>
            <a:r>
              <a:rPr lang="tr-TR" dirty="0" err="1" smtClean="0"/>
              <a:t>match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specific</a:t>
            </a:r>
            <a:r>
              <a:rPr lang="tr-TR" dirty="0" smtClean="0"/>
              <a:t> </a:t>
            </a:r>
            <a:r>
              <a:rPr lang="tr-TR" dirty="0" err="1" smtClean="0"/>
              <a:t>position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applying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To</a:t>
            </a:r>
            <a:r>
              <a:rPr lang="tr-TR" dirty="0" smtClean="0"/>
              <a:t> do </a:t>
            </a:r>
            <a:r>
              <a:rPr lang="tr-TR" dirty="0" err="1" smtClean="0"/>
              <a:t>this</a:t>
            </a:r>
            <a:r>
              <a:rPr lang="tr-TR" dirty="0" smtClean="0"/>
              <a:t>,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:</a:t>
            </a:r>
          </a:p>
          <a:p>
            <a:pPr lvl="1"/>
            <a:r>
              <a:rPr lang="tr-TR" dirty="0" err="1" smtClean="0"/>
              <a:t>read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job</a:t>
            </a:r>
            <a:r>
              <a:rPr lang="tr-TR" dirty="0" smtClean="0"/>
              <a:t> </a:t>
            </a:r>
            <a:r>
              <a:rPr lang="tr-TR" dirty="0" err="1" smtClean="0"/>
              <a:t>description</a:t>
            </a:r>
            <a:r>
              <a:rPr lang="tr-TR" dirty="0" smtClean="0"/>
              <a:t> </a:t>
            </a:r>
            <a:r>
              <a:rPr lang="tr-TR" dirty="0" err="1" smtClean="0"/>
              <a:t>carefully</a:t>
            </a:r>
            <a:endParaRPr lang="tr-TR" dirty="0" smtClean="0"/>
          </a:p>
          <a:p>
            <a:pPr lvl="1"/>
            <a:r>
              <a:rPr lang="tr-TR" dirty="0" err="1"/>
              <a:t>i</a:t>
            </a:r>
            <a:r>
              <a:rPr lang="tr-TR" dirty="0" err="1" smtClean="0"/>
              <a:t>dentify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skills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experience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company</a:t>
            </a:r>
            <a:r>
              <a:rPr lang="tr-TR" dirty="0" smtClean="0"/>
              <a:t> is </a:t>
            </a:r>
            <a:r>
              <a:rPr lang="tr-TR" dirty="0" err="1" smtClean="0"/>
              <a:t>particularly</a:t>
            </a:r>
            <a:r>
              <a:rPr lang="tr-TR" dirty="0" smtClean="0"/>
              <a:t> </a:t>
            </a:r>
            <a:r>
              <a:rPr lang="tr-TR" dirty="0" err="1" smtClean="0"/>
              <a:t>interested</a:t>
            </a:r>
            <a:r>
              <a:rPr lang="tr-TR" dirty="0" smtClean="0"/>
              <a:t> in </a:t>
            </a:r>
          </a:p>
          <a:p>
            <a:pPr lvl="1"/>
            <a:r>
              <a:rPr lang="tr-TR" dirty="0" err="1" smtClean="0"/>
              <a:t>show</a:t>
            </a:r>
            <a:r>
              <a:rPr lang="tr-TR" dirty="0" smtClean="0"/>
              <a:t> </a:t>
            </a:r>
            <a:r>
              <a:rPr lang="tr-TR" dirty="0" err="1" smtClean="0"/>
              <a:t>any</a:t>
            </a:r>
            <a:r>
              <a:rPr lang="tr-TR" dirty="0" smtClean="0"/>
              <a:t> </a:t>
            </a:r>
            <a:r>
              <a:rPr lang="tr-TR" dirty="0" err="1" smtClean="0"/>
              <a:t>parallels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previous</a:t>
            </a:r>
            <a:r>
              <a:rPr lang="tr-TR" dirty="0" smtClean="0"/>
              <a:t> </a:t>
            </a:r>
            <a:r>
              <a:rPr lang="tr-TR" dirty="0" err="1" smtClean="0"/>
              <a:t>posts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held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experience</a:t>
            </a:r>
            <a:r>
              <a:rPr lang="tr-TR" dirty="0" smtClean="0"/>
              <a:t> </a:t>
            </a:r>
          </a:p>
          <a:p>
            <a:pPr lvl="1"/>
            <a:endParaRPr lang="tr-TR" dirty="0" smtClean="0"/>
          </a:p>
          <a:p>
            <a:pPr lvl="1"/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Başlık 2"/>
          <p:cNvSpPr txBox="1">
            <a:spLocks/>
          </p:cNvSpPr>
          <p:nvPr/>
        </p:nvSpPr>
        <p:spPr>
          <a:xfrm>
            <a:off x="683568" y="548680"/>
            <a:ext cx="798559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tr-TR" sz="3600" b="1" dirty="0" err="1" smtClean="0"/>
              <a:t>Writing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the</a:t>
            </a:r>
            <a:r>
              <a:rPr lang="tr-TR" sz="3600" b="1" dirty="0" smtClean="0"/>
              <a:t> main body of </a:t>
            </a:r>
            <a:r>
              <a:rPr lang="tr-TR" sz="3600" b="1" dirty="0" err="1" smtClean="0"/>
              <a:t>the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letter</a:t>
            </a:r>
            <a:r>
              <a:rPr lang="tr-TR" sz="3600" b="1" dirty="0" smtClean="0"/>
              <a:t> </a:t>
            </a:r>
            <a:endParaRPr lang="tr-TR" sz="3600" b="1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136152" y="6237312"/>
            <a:ext cx="1832057" cy="546154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err="1" smtClean="0"/>
              <a:t>Job-hunting</a:t>
            </a:r>
            <a:r>
              <a:rPr lang="tr-TR" i="1" dirty="0" smtClean="0"/>
              <a:t> </a:t>
            </a:r>
          </a:p>
          <a:p>
            <a:pPr algn="ctr"/>
            <a:r>
              <a:rPr lang="tr-TR" i="1" dirty="0" smtClean="0"/>
              <a:t>P. 39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150533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11560" y="2132856"/>
            <a:ext cx="8136904" cy="4896544"/>
          </a:xfrm>
        </p:spPr>
        <p:txBody>
          <a:bodyPr>
            <a:normAutofit/>
          </a:bodyPr>
          <a:lstStyle/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pairs</a:t>
            </a:r>
            <a:r>
              <a:rPr lang="tr-TR" dirty="0" smtClean="0"/>
              <a:t>, </a:t>
            </a:r>
            <a:r>
              <a:rPr lang="tr-TR" dirty="0" err="1" smtClean="0"/>
              <a:t>discuss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following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:</a:t>
            </a:r>
          </a:p>
          <a:p>
            <a:pPr lvl="1"/>
            <a:r>
              <a:rPr lang="tr-TR" dirty="0" smtClean="0"/>
              <a:t>How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cover</a:t>
            </a:r>
            <a:r>
              <a:rPr lang="tr-TR" dirty="0" smtClean="0"/>
              <a:t> </a:t>
            </a:r>
            <a:r>
              <a:rPr lang="tr-TR" dirty="0" err="1" smtClean="0"/>
              <a:t>letter</a:t>
            </a:r>
            <a:r>
              <a:rPr lang="tr-TR" dirty="0" smtClean="0"/>
              <a:t>  </a:t>
            </a:r>
            <a:r>
              <a:rPr lang="tr-TR" dirty="0" err="1" smtClean="0"/>
              <a:t>change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each</a:t>
            </a:r>
            <a:r>
              <a:rPr lang="tr-TR" dirty="0" smtClean="0"/>
              <a:t> </a:t>
            </a:r>
            <a:r>
              <a:rPr lang="tr-TR" dirty="0" err="1" smtClean="0"/>
              <a:t>position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apply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?</a:t>
            </a:r>
          </a:p>
          <a:p>
            <a:pPr lvl="1"/>
            <a:r>
              <a:rPr lang="tr-TR" dirty="0" smtClean="0"/>
              <a:t>How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know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skills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experience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highlight</a:t>
            </a:r>
            <a:r>
              <a:rPr lang="tr-TR" dirty="0" smtClean="0"/>
              <a:t>?</a:t>
            </a:r>
          </a:p>
          <a:p>
            <a:pPr lvl="1"/>
            <a:r>
              <a:rPr lang="tr-TR" dirty="0" err="1" smtClean="0"/>
              <a:t>Should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highlight</a:t>
            </a:r>
            <a:r>
              <a:rPr lang="tr-TR" dirty="0" smtClean="0"/>
              <a:t> </a:t>
            </a:r>
            <a:r>
              <a:rPr lang="tr-TR" dirty="0" err="1" smtClean="0"/>
              <a:t>skills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experience</a:t>
            </a:r>
            <a:r>
              <a:rPr lang="tr-TR" dirty="0" smtClean="0"/>
              <a:t> </a:t>
            </a:r>
            <a:r>
              <a:rPr lang="tr-TR" dirty="0" err="1" smtClean="0"/>
              <a:t>even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not </a:t>
            </a:r>
            <a:r>
              <a:rPr lang="tr-TR" dirty="0" err="1" smtClean="0"/>
              <a:t>obviously</a:t>
            </a:r>
            <a:r>
              <a:rPr lang="tr-TR" dirty="0" smtClean="0"/>
              <a:t> </a:t>
            </a:r>
            <a:r>
              <a:rPr lang="tr-TR" dirty="0" err="1" smtClean="0"/>
              <a:t>relevant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applying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? </a:t>
            </a:r>
          </a:p>
          <a:p>
            <a:pPr lvl="1"/>
            <a:endParaRPr lang="tr-TR" dirty="0" smtClean="0"/>
          </a:p>
          <a:p>
            <a:r>
              <a:rPr lang="tr-TR" dirty="0" err="1" smtClean="0"/>
              <a:t>Now</a:t>
            </a:r>
            <a:r>
              <a:rPr lang="tr-TR" dirty="0" smtClean="0"/>
              <a:t>, </a:t>
            </a:r>
            <a:r>
              <a:rPr lang="tr-TR" dirty="0" err="1" smtClean="0"/>
              <a:t>please</a:t>
            </a:r>
            <a:r>
              <a:rPr lang="tr-TR" dirty="0" smtClean="0"/>
              <a:t> do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i="1" dirty="0" err="1" smtClean="0"/>
              <a:t>exercises</a:t>
            </a:r>
            <a:r>
              <a:rPr lang="tr-TR" i="1" dirty="0" smtClean="0"/>
              <a:t> 4b, </a:t>
            </a:r>
            <a:r>
              <a:rPr lang="tr-TR" i="1" dirty="0" smtClean="0"/>
              <a:t>c, d </a:t>
            </a:r>
            <a:r>
              <a:rPr lang="tr-TR" i="1" dirty="0" smtClean="0"/>
              <a:t>&amp; e. </a:t>
            </a:r>
          </a:p>
          <a:p>
            <a:pPr lvl="1"/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Başlık 2"/>
          <p:cNvSpPr txBox="1">
            <a:spLocks/>
          </p:cNvSpPr>
          <p:nvPr/>
        </p:nvSpPr>
        <p:spPr>
          <a:xfrm>
            <a:off x="683568" y="548680"/>
            <a:ext cx="798559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tr-TR" sz="3600" b="1" dirty="0" err="1" smtClean="0"/>
              <a:t>Writing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the</a:t>
            </a:r>
            <a:r>
              <a:rPr lang="tr-TR" sz="3600" b="1" dirty="0" smtClean="0"/>
              <a:t> main body of </a:t>
            </a:r>
            <a:r>
              <a:rPr lang="tr-TR" sz="3600" b="1" dirty="0" err="1" smtClean="0"/>
              <a:t>the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letter</a:t>
            </a:r>
            <a:r>
              <a:rPr lang="tr-TR" sz="3600" b="1" dirty="0" smtClean="0"/>
              <a:t> </a:t>
            </a:r>
            <a:endParaRPr lang="tr-TR" sz="3600" b="1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136152" y="6237312"/>
            <a:ext cx="1832057" cy="546154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err="1" smtClean="0"/>
              <a:t>Job-hunting</a:t>
            </a:r>
            <a:r>
              <a:rPr lang="tr-TR" i="1" dirty="0" smtClean="0"/>
              <a:t> </a:t>
            </a:r>
          </a:p>
          <a:p>
            <a:pPr algn="ctr"/>
            <a:r>
              <a:rPr lang="tr-TR" i="1" dirty="0" smtClean="0"/>
              <a:t>P. 39-40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150533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183341" y="476672"/>
            <a:ext cx="6777318" cy="2643047"/>
          </a:xfrm>
        </p:spPr>
        <p:txBody>
          <a:bodyPr/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UNIT 3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872808" cy="2037402"/>
          </a:xfrm>
        </p:spPr>
        <p:txBody>
          <a:bodyPr>
            <a:normAutofit/>
          </a:bodyPr>
          <a:lstStyle/>
          <a:p>
            <a:r>
              <a:rPr lang="tr-TR" sz="4400" b="1" dirty="0" err="1" smtClean="0"/>
              <a:t>Effective</a:t>
            </a:r>
            <a:r>
              <a:rPr lang="tr-TR" sz="4400" b="1" dirty="0" smtClean="0"/>
              <a:t> </a:t>
            </a:r>
            <a:r>
              <a:rPr lang="tr-TR" sz="4400" b="1" dirty="0" err="1" smtClean="0"/>
              <a:t>Cover</a:t>
            </a:r>
            <a:r>
              <a:rPr lang="tr-TR" sz="4400" b="1" dirty="0" smtClean="0"/>
              <a:t> </a:t>
            </a:r>
            <a:r>
              <a:rPr lang="tr-TR" sz="4400" b="1" dirty="0" err="1" smtClean="0"/>
              <a:t>Letters</a:t>
            </a:r>
            <a:r>
              <a:rPr lang="tr-TR" sz="4400" b="1" dirty="0" smtClean="0"/>
              <a:t> </a:t>
            </a:r>
            <a:endParaRPr lang="tr-TR" sz="4400" b="1" dirty="0"/>
          </a:p>
        </p:txBody>
      </p:sp>
    </p:spTree>
    <p:extLst>
      <p:ext uri="{BB962C8B-B14F-4D97-AF65-F5344CB8AC3E}">
        <p14:creationId xmlns:p14="http://schemas.microsoft.com/office/powerpoint/2010/main" val="270025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84103" y="1961456"/>
            <a:ext cx="8136904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 smtClean="0"/>
              <a:t>Demonstrating</a:t>
            </a:r>
            <a:r>
              <a:rPr lang="tr-TR" b="1" dirty="0" smtClean="0"/>
              <a:t> </a:t>
            </a:r>
            <a:r>
              <a:rPr lang="tr-TR" b="1" dirty="0" err="1" smtClean="0"/>
              <a:t>your</a:t>
            </a:r>
            <a:r>
              <a:rPr lang="tr-TR" b="1" dirty="0" smtClean="0"/>
              <a:t> </a:t>
            </a:r>
            <a:r>
              <a:rPr lang="tr-TR" b="1" dirty="0" err="1" smtClean="0"/>
              <a:t>key</a:t>
            </a:r>
            <a:r>
              <a:rPr lang="tr-TR" b="1" dirty="0" smtClean="0"/>
              <a:t> </a:t>
            </a:r>
            <a:r>
              <a:rPr lang="tr-TR" b="1" dirty="0" err="1" smtClean="0"/>
              <a:t>skills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experience</a:t>
            </a:r>
            <a:r>
              <a:rPr lang="tr-TR" b="1" dirty="0" smtClean="0"/>
              <a:t> </a:t>
            </a:r>
          </a:p>
          <a:p>
            <a:r>
              <a:rPr lang="tr-TR" dirty="0"/>
              <a:t> </a:t>
            </a:r>
            <a:r>
              <a:rPr lang="tr-TR" dirty="0" smtClean="0"/>
              <a:t>Do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i="1" dirty="0" err="1" smtClean="0"/>
              <a:t>exercises</a:t>
            </a:r>
            <a:r>
              <a:rPr lang="tr-TR" i="1" dirty="0" smtClean="0"/>
              <a:t> 4 </a:t>
            </a:r>
            <a:r>
              <a:rPr lang="tr-TR" i="1" dirty="0" smtClean="0"/>
              <a:t>f &amp; g on </a:t>
            </a:r>
            <a:r>
              <a:rPr lang="tr-TR" i="1" dirty="0" err="1" smtClean="0"/>
              <a:t>page</a:t>
            </a:r>
            <a:r>
              <a:rPr lang="tr-TR" i="1" dirty="0" smtClean="0"/>
              <a:t> 41 in </a:t>
            </a:r>
            <a:r>
              <a:rPr lang="tr-TR" i="1" dirty="0" err="1" smtClean="0"/>
              <a:t>your</a:t>
            </a:r>
            <a:r>
              <a:rPr lang="tr-TR" i="1" dirty="0" smtClean="0"/>
              <a:t> </a:t>
            </a:r>
            <a:r>
              <a:rPr lang="tr-TR" i="1" dirty="0" err="1" smtClean="0"/>
              <a:t>course</a:t>
            </a:r>
            <a:r>
              <a:rPr lang="tr-TR" i="1" dirty="0" smtClean="0"/>
              <a:t> </a:t>
            </a:r>
            <a:r>
              <a:rPr lang="tr-TR" i="1" dirty="0" err="1" smtClean="0"/>
              <a:t>book</a:t>
            </a:r>
            <a:r>
              <a:rPr lang="tr-TR" i="1" dirty="0" smtClean="0"/>
              <a:t>.</a:t>
            </a:r>
            <a:endParaRPr lang="tr-TR" i="1" dirty="0"/>
          </a:p>
          <a:p>
            <a:r>
              <a:rPr lang="tr-TR" dirty="0" smtClean="0"/>
              <a:t>Complete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sentences</a:t>
            </a:r>
            <a:r>
              <a:rPr lang="tr-TR" dirty="0" smtClean="0"/>
              <a:t> in </a:t>
            </a:r>
            <a:r>
              <a:rPr lang="tr-TR" i="1" dirty="0" err="1" smtClean="0"/>
              <a:t>exercise</a:t>
            </a:r>
            <a:r>
              <a:rPr lang="tr-TR" i="1" dirty="0" smtClean="0"/>
              <a:t> 4 h 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err="1" smtClean="0"/>
              <a:t>se</a:t>
            </a:r>
            <a:r>
              <a:rPr lang="tr-TR" dirty="0" smtClean="0"/>
              <a:t> </a:t>
            </a:r>
            <a:r>
              <a:rPr lang="tr-TR" dirty="0" err="1" smtClean="0"/>
              <a:t>sentences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body of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cover</a:t>
            </a:r>
            <a:r>
              <a:rPr lang="tr-TR" dirty="0" smtClean="0"/>
              <a:t> </a:t>
            </a:r>
            <a:r>
              <a:rPr lang="tr-TR" dirty="0" err="1" smtClean="0"/>
              <a:t>letter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i="1" dirty="0" smtClean="0"/>
              <a:t> </a:t>
            </a:r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 smtClean="0"/>
              <a:t>is </a:t>
            </a:r>
            <a:r>
              <a:rPr lang="tr-TR" dirty="0" smtClean="0"/>
              <a:t>time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write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body </a:t>
            </a:r>
            <a:r>
              <a:rPr lang="tr-TR" dirty="0" err="1" smtClean="0"/>
              <a:t>paragraph</a:t>
            </a:r>
            <a:r>
              <a:rPr lang="tr-TR" dirty="0" smtClean="0"/>
              <a:t> of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cover</a:t>
            </a:r>
            <a:r>
              <a:rPr lang="tr-TR" dirty="0" smtClean="0"/>
              <a:t> </a:t>
            </a:r>
            <a:r>
              <a:rPr lang="tr-TR" dirty="0" err="1" smtClean="0"/>
              <a:t>letter</a:t>
            </a:r>
            <a:r>
              <a:rPr lang="tr-TR" dirty="0" smtClean="0"/>
              <a:t>. </a:t>
            </a:r>
            <a:endParaRPr lang="tr-TR" dirty="0"/>
          </a:p>
          <a:p>
            <a:r>
              <a:rPr lang="tr-TR" dirty="0" err="1" smtClean="0"/>
              <a:t>According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/>
              <a:t> </a:t>
            </a:r>
            <a:r>
              <a:rPr lang="tr-TR" dirty="0" err="1" smtClean="0"/>
              <a:t>advertisement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chosen</a:t>
            </a:r>
            <a:r>
              <a:rPr lang="tr-TR" dirty="0" smtClean="0"/>
              <a:t>, </a:t>
            </a:r>
            <a:r>
              <a:rPr lang="tr-TR" dirty="0" err="1" smtClean="0"/>
              <a:t>please</a:t>
            </a:r>
            <a:r>
              <a:rPr lang="tr-TR" dirty="0" smtClean="0"/>
              <a:t> </a:t>
            </a:r>
            <a:r>
              <a:rPr lang="tr-TR" dirty="0" err="1" smtClean="0"/>
              <a:t>write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main body of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cover</a:t>
            </a:r>
            <a:r>
              <a:rPr lang="tr-TR" dirty="0" smtClean="0"/>
              <a:t> </a:t>
            </a:r>
            <a:r>
              <a:rPr lang="tr-TR" dirty="0" err="1" smtClean="0"/>
              <a:t>letter.Do</a:t>
            </a:r>
            <a:r>
              <a:rPr lang="tr-TR" dirty="0" smtClean="0"/>
              <a:t> </a:t>
            </a:r>
            <a:r>
              <a:rPr lang="tr-TR" dirty="0" smtClean="0"/>
              <a:t>not </a:t>
            </a:r>
            <a:r>
              <a:rPr lang="tr-TR" dirty="0" err="1" smtClean="0"/>
              <a:t>forget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rules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useful</a:t>
            </a:r>
            <a:r>
              <a:rPr lang="tr-TR" dirty="0" smtClean="0"/>
              <a:t> </a:t>
            </a:r>
            <a:r>
              <a:rPr lang="tr-TR" dirty="0" err="1" smtClean="0"/>
              <a:t>expressions</a:t>
            </a:r>
            <a:r>
              <a:rPr lang="tr-TR" dirty="0" smtClean="0"/>
              <a:t>.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Başlık 2"/>
          <p:cNvSpPr txBox="1">
            <a:spLocks/>
          </p:cNvSpPr>
          <p:nvPr/>
        </p:nvSpPr>
        <p:spPr>
          <a:xfrm>
            <a:off x="684103" y="332656"/>
            <a:ext cx="798559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tr-TR" sz="3600" b="1" dirty="0" err="1" smtClean="0"/>
              <a:t>Writing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the</a:t>
            </a:r>
            <a:r>
              <a:rPr lang="tr-TR" sz="3600" b="1" dirty="0" smtClean="0"/>
              <a:t> main body of </a:t>
            </a:r>
            <a:r>
              <a:rPr lang="tr-TR" sz="3600" b="1" dirty="0" err="1" smtClean="0"/>
              <a:t>the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letter</a:t>
            </a:r>
            <a:r>
              <a:rPr lang="tr-TR" sz="3600" b="1" dirty="0" smtClean="0"/>
              <a:t> </a:t>
            </a:r>
            <a:endParaRPr lang="tr-TR" sz="3600" b="1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136152" y="6237312"/>
            <a:ext cx="1832057" cy="546154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smtClean="0"/>
              <a:t>Course Pack </a:t>
            </a:r>
          </a:p>
          <a:p>
            <a:pPr algn="ctr"/>
            <a:r>
              <a:rPr lang="tr-TR" i="1" dirty="0" smtClean="0"/>
              <a:t>P. 16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233563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259632" y="1052736"/>
            <a:ext cx="6777318" cy="2643047"/>
          </a:xfrm>
        </p:spPr>
        <p:txBody>
          <a:bodyPr/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WEEK </a:t>
            </a:r>
            <a:r>
              <a:rPr lang="tr-TR" dirty="0" smtClean="0"/>
              <a:t>10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872808" cy="2037402"/>
          </a:xfrm>
        </p:spPr>
        <p:txBody>
          <a:bodyPr>
            <a:normAutofit/>
          </a:bodyPr>
          <a:lstStyle/>
          <a:p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183001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11560" y="2132856"/>
            <a:ext cx="8136904" cy="4896544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final </a:t>
            </a:r>
            <a:r>
              <a:rPr lang="tr-TR" dirty="0" err="1" smtClean="0"/>
              <a:t>paragraph</a:t>
            </a:r>
            <a:r>
              <a:rPr lang="tr-TR" dirty="0" smtClean="0"/>
              <a:t> of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cover</a:t>
            </a:r>
            <a:r>
              <a:rPr lang="tr-TR" dirty="0" smtClean="0"/>
              <a:t> </a:t>
            </a:r>
            <a:r>
              <a:rPr lang="tr-TR" dirty="0" err="1" smtClean="0"/>
              <a:t>letter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:</a:t>
            </a:r>
          </a:p>
          <a:p>
            <a:pPr lvl="1"/>
            <a:r>
              <a:rPr lang="tr-TR" dirty="0" err="1"/>
              <a:t>r</a:t>
            </a:r>
            <a:r>
              <a:rPr lang="tr-TR" dirty="0" err="1" smtClean="0"/>
              <a:t>ound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letter</a:t>
            </a:r>
            <a:r>
              <a:rPr lang="tr-TR" dirty="0" smtClean="0"/>
              <a:t> </a:t>
            </a:r>
            <a:r>
              <a:rPr lang="tr-TR" dirty="0" err="1" smtClean="0"/>
              <a:t>off</a:t>
            </a:r>
            <a:endParaRPr lang="tr-TR" dirty="0" smtClean="0"/>
          </a:p>
          <a:p>
            <a:pPr lvl="1"/>
            <a:r>
              <a:rPr lang="tr-TR" dirty="0" err="1" smtClean="0"/>
              <a:t>leave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reader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a </a:t>
            </a:r>
            <a:r>
              <a:rPr lang="tr-TR" dirty="0" err="1" smtClean="0"/>
              <a:t>positive</a:t>
            </a:r>
            <a:r>
              <a:rPr lang="tr-TR" dirty="0" smtClean="0"/>
              <a:t> </a:t>
            </a:r>
            <a:r>
              <a:rPr lang="tr-TR" dirty="0" err="1" smtClean="0"/>
              <a:t>impression</a:t>
            </a:r>
            <a:r>
              <a:rPr lang="tr-TR" dirty="0" smtClean="0"/>
              <a:t> of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application</a:t>
            </a:r>
            <a:endParaRPr lang="tr-TR" dirty="0" smtClean="0"/>
          </a:p>
          <a:p>
            <a:pPr lvl="1"/>
            <a:r>
              <a:rPr lang="tr-TR" dirty="0" err="1" smtClean="0"/>
              <a:t>leave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reader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a </a:t>
            </a:r>
            <a:r>
              <a:rPr lang="tr-TR" dirty="0" err="1" smtClean="0"/>
              <a:t>desire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interview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endParaRPr lang="tr-TR" dirty="0" smtClean="0"/>
          </a:p>
          <a:p>
            <a:pPr lvl="1"/>
            <a:endParaRPr lang="tr-TR" dirty="0"/>
          </a:p>
          <a:p>
            <a:r>
              <a:rPr lang="tr-TR" dirty="0" err="1" smtClean="0"/>
              <a:t>Please</a:t>
            </a:r>
            <a:r>
              <a:rPr lang="tr-TR" dirty="0" smtClean="0"/>
              <a:t> do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i="1" dirty="0" err="1" smtClean="0"/>
              <a:t>exercises</a:t>
            </a:r>
            <a:r>
              <a:rPr lang="tr-TR" i="1" dirty="0" smtClean="0"/>
              <a:t> 5a, b, c, d, e &amp; g.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Başlık 2"/>
          <p:cNvSpPr txBox="1">
            <a:spLocks/>
          </p:cNvSpPr>
          <p:nvPr/>
        </p:nvSpPr>
        <p:spPr>
          <a:xfrm>
            <a:off x="683568" y="548680"/>
            <a:ext cx="798559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tr-TR" sz="3600" b="1" dirty="0" err="1" smtClean="0"/>
              <a:t>Writing</a:t>
            </a:r>
            <a:r>
              <a:rPr lang="tr-TR" sz="3600" b="1" dirty="0" smtClean="0"/>
              <a:t> an </a:t>
            </a:r>
            <a:r>
              <a:rPr lang="tr-TR" sz="3600" b="1" dirty="0" err="1" smtClean="0"/>
              <a:t>effective</a:t>
            </a:r>
            <a:r>
              <a:rPr lang="tr-TR" sz="3600" b="1" dirty="0" smtClean="0"/>
              <a:t> final </a:t>
            </a:r>
            <a:r>
              <a:rPr lang="tr-TR" sz="3600" b="1" dirty="0" err="1" smtClean="0"/>
              <a:t>paragraph</a:t>
            </a:r>
            <a:r>
              <a:rPr lang="tr-TR" sz="3600" b="1" dirty="0" smtClean="0"/>
              <a:t> </a:t>
            </a:r>
            <a:endParaRPr lang="tr-TR" sz="3600" b="1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136152" y="6237312"/>
            <a:ext cx="1832057" cy="546154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err="1" smtClean="0"/>
              <a:t>Job-hunting</a:t>
            </a:r>
            <a:r>
              <a:rPr lang="tr-TR" i="1" dirty="0" smtClean="0"/>
              <a:t> </a:t>
            </a:r>
          </a:p>
          <a:p>
            <a:pPr algn="ctr"/>
            <a:r>
              <a:rPr lang="tr-TR" i="1" dirty="0" smtClean="0"/>
              <a:t>P. 42-43 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233563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half" idx="2"/>
          </p:nvPr>
        </p:nvSpPr>
        <p:spPr>
          <a:xfrm>
            <a:off x="688488" y="2204864"/>
            <a:ext cx="3803904" cy="3915699"/>
          </a:xfrm>
        </p:spPr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r>
              <a:rPr lang="tr-TR" dirty="0" err="1" smtClean="0"/>
              <a:t>Now</a:t>
            </a:r>
            <a:r>
              <a:rPr lang="tr-TR" dirty="0" smtClean="0"/>
              <a:t> </a:t>
            </a:r>
            <a:r>
              <a:rPr lang="tr-TR" dirty="0" err="1" smtClean="0"/>
              <a:t>think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specific</a:t>
            </a:r>
            <a:r>
              <a:rPr lang="tr-TR" dirty="0" smtClean="0"/>
              <a:t> </a:t>
            </a:r>
            <a:r>
              <a:rPr lang="tr-TR" dirty="0" err="1" smtClean="0"/>
              <a:t>job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advertisement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chosen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write</a:t>
            </a:r>
            <a:r>
              <a:rPr lang="tr-TR" dirty="0" smtClean="0"/>
              <a:t> a </a:t>
            </a:r>
            <a:r>
              <a:rPr lang="tr-TR" dirty="0" err="1" smtClean="0"/>
              <a:t>closing</a:t>
            </a:r>
            <a:r>
              <a:rPr lang="tr-TR" dirty="0" smtClean="0"/>
              <a:t> </a:t>
            </a:r>
            <a:r>
              <a:rPr lang="tr-TR" dirty="0" err="1" smtClean="0"/>
              <a:t>paragraph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cover</a:t>
            </a:r>
            <a:r>
              <a:rPr lang="tr-TR" dirty="0" smtClean="0"/>
              <a:t> </a:t>
            </a:r>
            <a:r>
              <a:rPr lang="tr-TR" dirty="0" err="1" smtClean="0"/>
              <a:t>letter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err="1" smtClean="0"/>
              <a:t>Use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phrases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box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ideas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section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write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paragraph</a:t>
            </a:r>
            <a:r>
              <a:rPr lang="tr-TR" dirty="0" smtClean="0"/>
              <a:t> in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i="1" dirty="0" smtClean="0"/>
              <a:t>Course </a:t>
            </a:r>
            <a:r>
              <a:rPr lang="tr-TR" i="1" dirty="0"/>
              <a:t>P</a:t>
            </a:r>
            <a:r>
              <a:rPr lang="tr-TR" i="1" dirty="0" smtClean="0"/>
              <a:t>ack. </a:t>
            </a:r>
          </a:p>
          <a:p>
            <a:pPr marL="411480" lvl="1" indent="0">
              <a:buNone/>
            </a:pPr>
            <a:endParaRPr lang="tr-TR" dirty="0" smtClean="0"/>
          </a:p>
          <a:p>
            <a:pPr lvl="1"/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10" name="İçerik Yer Tutucusu 9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4122" y="2420888"/>
            <a:ext cx="3736261" cy="3528392"/>
          </a:xfrm>
        </p:spPr>
      </p:pic>
      <p:sp>
        <p:nvSpPr>
          <p:cNvPr id="4" name="Başlık 2"/>
          <p:cNvSpPr txBox="1">
            <a:spLocks/>
          </p:cNvSpPr>
          <p:nvPr/>
        </p:nvSpPr>
        <p:spPr>
          <a:xfrm>
            <a:off x="696291" y="692696"/>
            <a:ext cx="798559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tr-TR" sz="3600" b="1" dirty="0" err="1" smtClean="0"/>
              <a:t>Writing</a:t>
            </a:r>
            <a:r>
              <a:rPr lang="tr-TR" sz="3600" b="1" dirty="0" smtClean="0"/>
              <a:t> an </a:t>
            </a:r>
            <a:r>
              <a:rPr lang="tr-TR" sz="3600" b="1" dirty="0" err="1" smtClean="0"/>
              <a:t>effective</a:t>
            </a:r>
            <a:r>
              <a:rPr lang="tr-TR" sz="3600" b="1" dirty="0" smtClean="0"/>
              <a:t> final </a:t>
            </a:r>
            <a:r>
              <a:rPr lang="tr-TR" sz="3600" b="1" dirty="0" err="1" smtClean="0"/>
              <a:t>paragraph</a:t>
            </a:r>
            <a:r>
              <a:rPr lang="tr-TR" sz="3600" b="1" dirty="0" smtClean="0"/>
              <a:t> </a:t>
            </a:r>
            <a:endParaRPr lang="tr-TR" sz="3600" b="1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136152" y="6237312"/>
            <a:ext cx="1832057" cy="546154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smtClean="0"/>
              <a:t>Course Pack </a:t>
            </a:r>
          </a:p>
          <a:p>
            <a:pPr algn="ctr"/>
            <a:r>
              <a:rPr lang="tr-TR" i="1" dirty="0" smtClean="0"/>
              <a:t>P. 17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1951743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bru\Desktop\PCS 406\Thankyo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92696"/>
            <a:ext cx="7523678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276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259632" y="1052736"/>
            <a:ext cx="6777318" cy="2643047"/>
          </a:xfrm>
        </p:spPr>
        <p:txBody>
          <a:bodyPr/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WEEK 7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872808" cy="2037402"/>
          </a:xfrm>
        </p:spPr>
        <p:txBody>
          <a:bodyPr>
            <a:normAutofit/>
          </a:bodyPr>
          <a:lstStyle/>
          <a:p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245872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pairs</a:t>
            </a:r>
            <a:r>
              <a:rPr lang="tr-TR" dirty="0" smtClean="0"/>
              <a:t>, </a:t>
            </a:r>
            <a:r>
              <a:rPr lang="tr-TR" dirty="0" err="1" smtClean="0"/>
              <a:t>discuss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following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endParaRPr lang="tr-TR" dirty="0" smtClean="0"/>
          </a:p>
          <a:p>
            <a:pPr lvl="1"/>
            <a:r>
              <a:rPr lang="tr-TR" dirty="0" err="1" smtClean="0"/>
              <a:t>What’s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difference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cover</a:t>
            </a:r>
            <a:r>
              <a:rPr lang="tr-TR" dirty="0" smtClean="0"/>
              <a:t> </a:t>
            </a:r>
            <a:r>
              <a:rPr lang="tr-TR" dirty="0" err="1" smtClean="0"/>
              <a:t>letter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a CV?</a:t>
            </a:r>
          </a:p>
          <a:p>
            <a:pPr lvl="1"/>
            <a:endParaRPr lang="tr-TR" dirty="0" smtClean="0"/>
          </a:p>
          <a:p>
            <a:pPr lvl="1"/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ever </a:t>
            </a:r>
            <a:r>
              <a:rPr lang="tr-TR" dirty="0" err="1" smtClean="0"/>
              <a:t>written</a:t>
            </a:r>
            <a:r>
              <a:rPr lang="tr-TR" dirty="0" smtClean="0"/>
              <a:t> a </a:t>
            </a:r>
            <a:r>
              <a:rPr lang="tr-TR" dirty="0" err="1" smtClean="0"/>
              <a:t>cover</a:t>
            </a:r>
            <a:r>
              <a:rPr lang="tr-TR" dirty="0" smtClean="0"/>
              <a:t> </a:t>
            </a:r>
            <a:r>
              <a:rPr lang="tr-TR" dirty="0" err="1" smtClean="0"/>
              <a:t>letter</a:t>
            </a:r>
            <a:r>
              <a:rPr lang="tr-TR" dirty="0" smtClean="0"/>
              <a:t> in English?</a:t>
            </a:r>
          </a:p>
          <a:p>
            <a:pPr marL="411480" lvl="1" indent="0">
              <a:buNone/>
            </a:pPr>
            <a:endParaRPr lang="tr-TR" dirty="0" smtClean="0"/>
          </a:p>
          <a:p>
            <a:pPr lvl="1"/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written</a:t>
            </a:r>
            <a:r>
              <a:rPr lang="tr-TR" dirty="0" smtClean="0"/>
              <a:t> in a </a:t>
            </a:r>
            <a:r>
              <a:rPr lang="tr-TR" dirty="0" err="1" smtClean="0"/>
              <a:t>cover</a:t>
            </a:r>
            <a:r>
              <a:rPr lang="tr-TR" dirty="0" smtClean="0"/>
              <a:t> </a:t>
            </a:r>
            <a:r>
              <a:rPr lang="tr-TR" dirty="0" err="1" smtClean="0"/>
              <a:t>letter</a:t>
            </a:r>
            <a:r>
              <a:rPr lang="tr-TR" dirty="0" smtClean="0"/>
              <a:t> ? </a:t>
            </a:r>
          </a:p>
          <a:p>
            <a:pPr lvl="1"/>
            <a:endParaRPr lang="tr-TR" dirty="0"/>
          </a:p>
          <a:p>
            <a:pPr lvl="1"/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err="1" smtClean="0"/>
              <a:t>Identifying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features</a:t>
            </a:r>
            <a:r>
              <a:rPr lang="tr-TR" sz="3600" b="1" dirty="0" smtClean="0"/>
              <a:t> of </a:t>
            </a:r>
            <a:r>
              <a:rPr lang="tr-TR" sz="3600" b="1" dirty="0" err="1" smtClean="0"/>
              <a:t>cover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letters</a:t>
            </a:r>
            <a:endParaRPr lang="tr-TR" sz="3600" b="1" dirty="0"/>
          </a:p>
        </p:txBody>
      </p:sp>
      <p:sp>
        <p:nvSpPr>
          <p:cNvPr id="4" name="Yuvarlatılmış Dikdörtgen 3"/>
          <p:cNvSpPr/>
          <p:nvPr/>
        </p:nvSpPr>
        <p:spPr>
          <a:xfrm>
            <a:off x="219662" y="6093296"/>
            <a:ext cx="1832057" cy="69017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err="1" smtClean="0"/>
              <a:t>Job-hunting</a:t>
            </a:r>
            <a:endParaRPr lang="tr-TR" i="1" dirty="0" smtClean="0"/>
          </a:p>
          <a:p>
            <a:pPr algn="ctr"/>
            <a:r>
              <a:rPr lang="tr-TR" i="1" dirty="0" smtClean="0"/>
              <a:t>P. 34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4220812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TARGET VOCABULARY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43608" y="3767862"/>
            <a:ext cx="7056784" cy="1821378"/>
          </a:xfrm>
        </p:spPr>
        <p:txBody>
          <a:bodyPr>
            <a:normAutofit/>
          </a:bodyPr>
          <a:lstStyle/>
          <a:p>
            <a:endParaRPr lang="tr-TR" sz="3600" b="1" dirty="0"/>
          </a:p>
        </p:txBody>
      </p:sp>
    </p:spTree>
    <p:extLst>
      <p:ext uri="{BB962C8B-B14F-4D97-AF65-F5344CB8AC3E}">
        <p14:creationId xmlns:p14="http://schemas.microsoft.com/office/powerpoint/2010/main" val="183433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Yer Tutucusu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69" r="24169"/>
          <a:stretch>
            <a:fillRect/>
          </a:stretch>
        </p:blipFill>
        <p:spPr/>
      </p:pic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>
          <a:xfrm>
            <a:off x="539552" y="5013176"/>
            <a:ext cx="7905201" cy="1440160"/>
          </a:xfrm>
        </p:spPr>
        <p:txBody>
          <a:bodyPr>
            <a:normAutofit lnSpcReduction="10000"/>
          </a:bodyPr>
          <a:lstStyle/>
          <a:p>
            <a:r>
              <a:rPr lang="tr-TR" sz="2800" b="1" dirty="0" err="1" smtClean="0"/>
              <a:t>Well-focused</a:t>
            </a:r>
            <a:r>
              <a:rPr lang="tr-TR" sz="2800" b="1" dirty="0" smtClean="0"/>
              <a:t> (</a:t>
            </a:r>
            <a:r>
              <a:rPr lang="tr-TR" sz="2800" b="1" dirty="0" err="1" smtClean="0"/>
              <a:t>adj</a:t>
            </a:r>
            <a:r>
              <a:rPr lang="tr-TR" sz="2800" b="1" dirty="0" smtClean="0"/>
              <a:t>.)</a:t>
            </a:r>
          </a:p>
          <a:p>
            <a:endParaRPr lang="tr-TR" sz="2800" b="1" dirty="0" smtClean="0"/>
          </a:p>
          <a:p>
            <a:r>
              <a:rPr lang="tr-TR" sz="2400" i="1" dirty="0" err="1" smtClean="0"/>
              <a:t>To</a:t>
            </a:r>
            <a:r>
              <a:rPr lang="tr-TR" sz="2400" i="1" dirty="0" smtClean="0"/>
              <a:t> be </a:t>
            </a:r>
            <a:r>
              <a:rPr lang="tr-TR" sz="2400" i="1" dirty="0" err="1" smtClean="0"/>
              <a:t>concentrated</a:t>
            </a:r>
            <a:r>
              <a:rPr lang="tr-TR" sz="2400" i="1" dirty="0" smtClean="0"/>
              <a:t> on </a:t>
            </a:r>
            <a:r>
              <a:rPr lang="tr-TR" sz="2400" i="1" dirty="0" err="1" smtClean="0"/>
              <a:t>something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very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well</a:t>
            </a:r>
            <a:r>
              <a:rPr lang="tr-TR" sz="2400" i="1" dirty="0" smtClean="0"/>
              <a:t>. </a:t>
            </a:r>
            <a:endParaRPr lang="tr-TR" sz="2400" i="1" dirty="0"/>
          </a:p>
        </p:txBody>
      </p:sp>
    </p:spTree>
    <p:extLst>
      <p:ext uri="{BB962C8B-B14F-4D97-AF65-F5344CB8AC3E}">
        <p14:creationId xmlns:p14="http://schemas.microsoft.com/office/powerpoint/2010/main" val="316948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Yer Tutucusu 1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9" b="1609"/>
          <a:stretch>
            <a:fillRect/>
          </a:stretch>
        </p:blipFill>
        <p:spPr/>
      </p:pic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>
          <a:xfrm>
            <a:off x="688488" y="5013176"/>
            <a:ext cx="7843951" cy="1368152"/>
          </a:xfrm>
        </p:spPr>
        <p:txBody>
          <a:bodyPr>
            <a:normAutofit/>
          </a:bodyPr>
          <a:lstStyle/>
          <a:p>
            <a:r>
              <a:rPr lang="tr-TR" sz="2400" b="1" dirty="0" err="1" smtClean="0"/>
              <a:t>Complement</a:t>
            </a:r>
            <a:r>
              <a:rPr lang="tr-TR" sz="2400" b="1" dirty="0" smtClean="0"/>
              <a:t> (v)</a:t>
            </a:r>
          </a:p>
          <a:p>
            <a:endParaRPr lang="tr-TR" sz="2400" b="1" dirty="0" smtClean="0"/>
          </a:p>
          <a:p>
            <a:r>
              <a:rPr lang="tr-TR" sz="2400" i="1" dirty="0" err="1" smtClean="0"/>
              <a:t>To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complete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something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and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to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make</a:t>
            </a:r>
            <a:r>
              <a:rPr lang="tr-TR" sz="2400" i="1" dirty="0" smtClean="0"/>
              <a:t> it </a:t>
            </a:r>
            <a:r>
              <a:rPr lang="tr-TR" sz="2400" i="1" dirty="0" err="1" smtClean="0"/>
              <a:t>whole</a:t>
            </a:r>
            <a:r>
              <a:rPr lang="tr-TR" sz="2400" i="1" dirty="0" smtClean="0"/>
              <a:t> </a:t>
            </a:r>
            <a:endParaRPr lang="tr-TR" sz="2400" i="1" dirty="0"/>
          </a:p>
        </p:txBody>
      </p:sp>
    </p:spTree>
    <p:extLst>
      <p:ext uri="{BB962C8B-B14F-4D97-AF65-F5344CB8AC3E}">
        <p14:creationId xmlns:p14="http://schemas.microsoft.com/office/powerpoint/2010/main" val="152252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Yer Tutucusu 1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1" r="5881"/>
          <a:stretch>
            <a:fillRect/>
          </a:stretch>
        </p:blipFill>
        <p:spPr/>
      </p:pic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>
          <a:xfrm>
            <a:off x="688489" y="4869160"/>
            <a:ext cx="7756264" cy="1260008"/>
          </a:xfrm>
        </p:spPr>
        <p:txBody>
          <a:bodyPr/>
          <a:lstStyle/>
          <a:p>
            <a:r>
              <a:rPr lang="tr-TR" sz="2800" b="1" dirty="0" err="1" smtClean="0"/>
              <a:t>Sign-off</a:t>
            </a:r>
            <a:r>
              <a:rPr lang="tr-TR" sz="2800" b="1" dirty="0" smtClean="0"/>
              <a:t> (n)</a:t>
            </a:r>
          </a:p>
          <a:p>
            <a:endParaRPr lang="tr-TR" dirty="0"/>
          </a:p>
          <a:p>
            <a:r>
              <a:rPr lang="tr-TR" sz="2000" i="1" dirty="0" err="1" smtClean="0"/>
              <a:t>Closing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part</a:t>
            </a:r>
            <a:r>
              <a:rPr lang="tr-TR" sz="2000" i="1" dirty="0" smtClean="0"/>
              <a:t> of a </a:t>
            </a:r>
            <a:r>
              <a:rPr lang="tr-TR" sz="2000" i="1" dirty="0" err="1" smtClean="0"/>
              <a:t>letter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or</a:t>
            </a:r>
            <a:r>
              <a:rPr lang="tr-TR" sz="2000" i="1" dirty="0" smtClean="0"/>
              <a:t> a </a:t>
            </a:r>
            <a:r>
              <a:rPr lang="tr-TR" sz="2000" i="1" dirty="0" err="1" smtClean="0"/>
              <a:t>document</a:t>
            </a:r>
            <a:r>
              <a:rPr lang="tr-TR" sz="2000" i="1" dirty="0" smtClean="0"/>
              <a:t> </a:t>
            </a:r>
            <a:endParaRPr lang="tr-TR" sz="2000" i="1" dirty="0"/>
          </a:p>
        </p:txBody>
      </p:sp>
    </p:spTree>
    <p:extLst>
      <p:ext uri="{BB962C8B-B14F-4D97-AF65-F5344CB8AC3E}">
        <p14:creationId xmlns:p14="http://schemas.microsoft.com/office/powerpoint/2010/main" val="152252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Yer Tutucusu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66" b="12166"/>
          <a:stretch>
            <a:fillRect/>
          </a:stretch>
        </p:blipFill>
        <p:spPr/>
      </p:pic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8488" y="5013176"/>
            <a:ext cx="8059975" cy="1368152"/>
          </a:xfrm>
        </p:spPr>
        <p:txBody>
          <a:bodyPr>
            <a:normAutofit/>
          </a:bodyPr>
          <a:lstStyle/>
          <a:p>
            <a:r>
              <a:rPr lang="tr-TR" sz="2400" b="1" dirty="0" err="1" smtClean="0"/>
              <a:t>Enquire</a:t>
            </a:r>
            <a:r>
              <a:rPr lang="tr-TR" sz="2400" b="1" dirty="0" smtClean="0"/>
              <a:t> (v)</a:t>
            </a:r>
          </a:p>
          <a:p>
            <a:endParaRPr lang="tr-TR" sz="2400" b="1" dirty="0" smtClean="0"/>
          </a:p>
          <a:p>
            <a:r>
              <a:rPr lang="tr-TR" sz="2400" i="1" dirty="0" err="1"/>
              <a:t>to</a:t>
            </a:r>
            <a:r>
              <a:rPr lang="tr-TR" sz="2400" i="1" dirty="0"/>
              <a:t> ask </a:t>
            </a:r>
            <a:r>
              <a:rPr lang="tr-TR" sz="2400" i="1" dirty="0" err="1"/>
              <a:t>someone</a:t>
            </a:r>
            <a:r>
              <a:rPr lang="tr-TR" sz="2400" i="1" dirty="0"/>
              <a:t> </a:t>
            </a:r>
            <a:r>
              <a:rPr lang="tr-TR" sz="2400" i="1" dirty="0" err="1"/>
              <a:t>for</a:t>
            </a:r>
            <a:r>
              <a:rPr lang="tr-TR" sz="2400" i="1" dirty="0"/>
              <a:t> </a:t>
            </a:r>
            <a:r>
              <a:rPr lang="tr-TR" sz="2400" i="1" dirty="0" err="1" smtClean="0"/>
              <a:t>information</a:t>
            </a:r>
            <a:endParaRPr lang="tr-TR" sz="2400" i="1" dirty="0"/>
          </a:p>
        </p:txBody>
      </p:sp>
    </p:spTree>
    <p:extLst>
      <p:ext uri="{BB962C8B-B14F-4D97-AF65-F5344CB8AC3E}">
        <p14:creationId xmlns:p14="http://schemas.microsoft.com/office/powerpoint/2010/main" val="200251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296</TotalTime>
  <Words>839</Words>
  <Application>Microsoft Office PowerPoint</Application>
  <PresentationFormat>Ekran Gösterisi (4:3)</PresentationFormat>
  <Paragraphs>164</Paragraphs>
  <Slides>24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Cilt</vt:lpstr>
      <vt:lpstr> PCS 406  </vt:lpstr>
      <vt:lpstr> UNIT 3 </vt:lpstr>
      <vt:lpstr> WEEK 7 </vt:lpstr>
      <vt:lpstr>Identifying features of cover letters</vt:lpstr>
      <vt:lpstr>TARGET VOCABULARY </vt:lpstr>
      <vt:lpstr>PowerPoint Sunusu</vt:lpstr>
      <vt:lpstr>PowerPoint Sunusu</vt:lpstr>
      <vt:lpstr>PowerPoint Sunusu</vt:lpstr>
      <vt:lpstr>PowerPoint Sunusu</vt:lpstr>
      <vt:lpstr>PowerPoint Sunusu</vt:lpstr>
      <vt:lpstr> WEEK 8 </vt:lpstr>
      <vt:lpstr>PowerPoint Sunusu</vt:lpstr>
      <vt:lpstr>PowerPoint Sunusu</vt:lpstr>
      <vt:lpstr>PowerPoint Sunusu</vt:lpstr>
      <vt:lpstr>PowerPoint Sunusu</vt:lpstr>
      <vt:lpstr>PowerPoint Sunusu</vt:lpstr>
      <vt:lpstr> WEEK 9 </vt:lpstr>
      <vt:lpstr>PowerPoint Sunusu</vt:lpstr>
      <vt:lpstr>PowerPoint Sunusu</vt:lpstr>
      <vt:lpstr>PowerPoint Sunusu</vt:lpstr>
      <vt:lpstr> WEEK 10 </vt:lpstr>
      <vt:lpstr>PowerPoint Sunusu</vt:lpstr>
      <vt:lpstr>PowerPoint Sunusu</vt:lpstr>
      <vt:lpstr>PowerPoint Sunusu</vt:lpstr>
    </vt:vector>
  </TitlesOfParts>
  <Company>HEAVEN KILLERS RELEASE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PCS 406</dc:title>
  <dc:creator>Ebru</dc:creator>
  <cp:lastModifiedBy>Ebru</cp:lastModifiedBy>
  <cp:revision>24</cp:revision>
  <dcterms:created xsi:type="dcterms:W3CDTF">2014-02-17T14:10:37Z</dcterms:created>
  <dcterms:modified xsi:type="dcterms:W3CDTF">2015-02-03T12:50:36Z</dcterms:modified>
</cp:coreProperties>
</file>